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14616113" cy="12995275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70" userDrawn="1">
          <p15:clr>
            <a:srgbClr val="A4A3A4"/>
          </p15:clr>
        </p15:guide>
        <p15:guide id="2" pos="45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20" autoAdjust="0"/>
    <p:restoredTop sz="94660"/>
  </p:normalViewPr>
  <p:slideViewPr>
    <p:cSldViewPr snapToGrid="0" showGuides="1">
      <p:cViewPr varScale="1">
        <p:scale>
          <a:sx n="38" d="100"/>
          <a:sy n="38" d="100"/>
        </p:scale>
        <p:origin x="912" y="54"/>
      </p:cViewPr>
      <p:guideLst>
        <p:guide orient="horz" pos="4070"/>
        <p:guide pos="45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209" y="2126774"/>
            <a:ext cx="12423696" cy="4524281"/>
          </a:xfrm>
        </p:spPr>
        <p:txBody>
          <a:bodyPr anchor="b"/>
          <a:lstStyle>
            <a:lvl1pPr algn="ctr">
              <a:defRPr sz="95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014" y="6825528"/>
            <a:ext cx="10962085" cy="3137516"/>
          </a:xfrm>
        </p:spPr>
        <p:txBody>
          <a:bodyPr/>
          <a:lstStyle>
            <a:lvl1pPr marL="0" indent="0" algn="ctr">
              <a:buNone/>
              <a:defRPr sz="3836"/>
            </a:lvl1pPr>
            <a:lvl2pPr marL="730788" indent="0" algn="ctr">
              <a:buNone/>
              <a:defRPr sz="3197"/>
            </a:lvl2pPr>
            <a:lvl3pPr marL="1461577" indent="0" algn="ctr">
              <a:buNone/>
              <a:defRPr sz="2877"/>
            </a:lvl3pPr>
            <a:lvl4pPr marL="2192365" indent="0" algn="ctr">
              <a:buNone/>
              <a:defRPr sz="2557"/>
            </a:lvl4pPr>
            <a:lvl5pPr marL="2923154" indent="0" algn="ctr">
              <a:buNone/>
              <a:defRPr sz="2557"/>
            </a:lvl5pPr>
            <a:lvl6pPr marL="3653942" indent="0" algn="ctr">
              <a:buNone/>
              <a:defRPr sz="2557"/>
            </a:lvl6pPr>
            <a:lvl7pPr marL="4384731" indent="0" algn="ctr">
              <a:buNone/>
              <a:defRPr sz="2557"/>
            </a:lvl7pPr>
            <a:lvl8pPr marL="5115519" indent="0" algn="ctr">
              <a:buNone/>
              <a:defRPr sz="2557"/>
            </a:lvl8pPr>
            <a:lvl9pPr marL="5846308" indent="0" algn="ctr">
              <a:buNone/>
              <a:defRPr sz="255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80096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6651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59657" y="691878"/>
            <a:ext cx="3151599" cy="110128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4858" y="691878"/>
            <a:ext cx="9272097" cy="1101289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0038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73407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246" y="3239798"/>
            <a:ext cx="12606397" cy="5405672"/>
          </a:xfrm>
        </p:spPr>
        <p:txBody>
          <a:bodyPr anchor="b"/>
          <a:lstStyle>
            <a:lvl1pPr>
              <a:defRPr sz="95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7246" y="8696611"/>
            <a:ext cx="12606397" cy="2842715"/>
          </a:xfrm>
        </p:spPr>
        <p:txBody>
          <a:bodyPr/>
          <a:lstStyle>
            <a:lvl1pPr marL="0" indent="0">
              <a:buNone/>
              <a:defRPr sz="3836">
                <a:solidFill>
                  <a:schemeClr val="tx1"/>
                </a:solidFill>
              </a:defRPr>
            </a:lvl1pPr>
            <a:lvl2pPr marL="730788" indent="0">
              <a:buNone/>
              <a:defRPr sz="3197">
                <a:solidFill>
                  <a:schemeClr val="tx1">
                    <a:tint val="75000"/>
                  </a:schemeClr>
                </a:solidFill>
              </a:defRPr>
            </a:lvl2pPr>
            <a:lvl3pPr marL="1461577" indent="0">
              <a:buNone/>
              <a:defRPr sz="2877">
                <a:solidFill>
                  <a:schemeClr val="tx1">
                    <a:tint val="75000"/>
                  </a:schemeClr>
                </a:solidFill>
              </a:defRPr>
            </a:lvl3pPr>
            <a:lvl4pPr marL="2192365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4pPr>
            <a:lvl5pPr marL="2923154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5pPr>
            <a:lvl6pPr marL="3653942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6pPr>
            <a:lvl7pPr marL="4384731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7pPr>
            <a:lvl8pPr marL="5115519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8pPr>
            <a:lvl9pPr marL="5846308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11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4858" y="3459390"/>
            <a:ext cx="6211848" cy="82453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9407" y="3459390"/>
            <a:ext cx="6211848" cy="82453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087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762" y="691881"/>
            <a:ext cx="12606397" cy="25118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763" y="3185648"/>
            <a:ext cx="6183300" cy="1561237"/>
          </a:xfrm>
        </p:spPr>
        <p:txBody>
          <a:bodyPr anchor="b"/>
          <a:lstStyle>
            <a:lvl1pPr marL="0" indent="0">
              <a:buNone/>
              <a:defRPr sz="3836" b="1"/>
            </a:lvl1pPr>
            <a:lvl2pPr marL="730788" indent="0">
              <a:buNone/>
              <a:defRPr sz="3197" b="1"/>
            </a:lvl2pPr>
            <a:lvl3pPr marL="1461577" indent="0">
              <a:buNone/>
              <a:defRPr sz="2877" b="1"/>
            </a:lvl3pPr>
            <a:lvl4pPr marL="2192365" indent="0">
              <a:buNone/>
              <a:defRPr sz="2557" b="1"/>
            </a:lvl4pPr>
            <a:lvl5pPr marL="2923154" indent="0">
              <a:buNone/>
              <a:defRPr sz="2557" b="1"/>
            </a:lvl5pPr>
            <a:lvl6pPr marL="3653942" indent="0">
              <a:buNone/>
              <a:defRPr sz="2557" b="1"/>
            </a:lvl6pPr>
            <a:lvl7pPr marL="4384731" indent="0">
              <a:buNone/>
              <a:defRPr sz="2557" b="1"/>
            </a:lvl7pPr>
            <a:lvl8pPr marL="5115519" indent="0">
              <a:buNone/>
              <a:defRPr sz="2557" b="1"/>
            </a:lvl8pPr>
            <a:lvl9pPr marL="5846308" indent="0">
              <a:buNone/>
              <a:defRPr sz="255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6763" y="4746885"/>
            <a:ext cx="6183300" cy="69819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99408" y="3185648"/>
            <a:ext cx="6213752" cy="1561237"/>
          </a:xfrm>
        </p:spPr>
        <p:txBody>
          <a:bodyPr anchor="b"/>
          <a:lstStyle>
            <a:lvl1pPr marL="0" indent="0">
              <a:buNone/>
              <a:defRPr sz="3836" b="1"/>
            </a:lvl1pPr>
            <a:lvl2pPr marL="730788" indent="0">
              <a:buNone/>
              <a:defRPr sz="3197" b="1"/>
            </a:lvl2pPr>
            <a:lvl3pPr marL="1461577" indent="0">
              <a:buNone/>
              <a:defRPr sz="2877" b="1"/>
            </a:lvl3pPr>
            <a:lvl4pPr marL="2192365" indent="0">
              <a:buNone/>
              <a:defRPr sz="2557" b="1"/>
            </a:lvl4pPr>
            <a:lvl5pPr marL="2923154" indent="0">
              <a:buNone/>
              <a:defRPr sz="2557" b="1"/>
            </a:lvl5pPr>
            <a:lvl6pPr marL="3653942" indent="0">
              <a:buNone/>
              <a:defRPr sz="2557" b="1"/>
            </a:lvl6pPr>
            <a:lvl7pPr marL="4384731" indent="0">
              <a:buNone/>
              <a:defRPr sz="2557" b="1"/>
            </a:lvl7pPr>
            <a:lvl8pPr marL="5115519" indent="0">
              <a:buNone/>
              <a:defRPr sz="2557" b="1"/>
            </a:lvl8pPr>
            <a:lvl9pPr marL="5846308" indent="0">
              <a:buNone/>
              <a:defRPr sz="255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99408" y="4746885"/>
            <a:ext cx="6213752" cy="69819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7309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6918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0747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761" y="866352"/>
            <a:ext cx="4714077" cy="3032231"/>
          </a:xfrm>
        </p:spPr>
        <p:txBody>
          <a:bodyPr anchor="b"/>
          <a:lstStyle>
            <a:lvl1pPr>
              <a:defRPr sz="511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3752" y="1871082"/>
            <a:ext cx="7399407" cy="9235068"/>
          </a:xfrm>
        </p:spPr>
        <p:txBody>
          <a:bodyPr/>
          <a:lstStyle>
            <a:lvl1pPr>
              <a:defRPr sz="5115"/>
            </a:lvl1pPr>
            <a:lvl2pPr>
              <a:defRPr sz="4476"/>
            </a:lvl2pPr>
            <a:lvl3pPr>
              <a:defRPr sz="3836"/>
            </a:lvl3pPr>
            <a:lvl4pPr>
              <a:defRPr sz="3197"/>
            </a:lvl4pPr>
            <a:lvl5pPr>
              <a:defRPr sz="3197"/>
            </a:lvl5pPr>
            <a:lvl6pPr>
              <a:defRPr sz="3197"/>
            </a:lvl6pPr>
            <a:lvl7pPr>
              <a:defRPr sz="3197"/>
            </a:lvl7pPr>
            <a:lvl8pPr>
              <a:defRPr sz="3197"/>
            </a:lvl8pPr>
            <a:lvl9pPr>
              <a:defRPr sz="319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6761" y="3898583"/>
            <a:ext cx="4714077" cy="7222606"/>
          </a:xfrm>
        </p:spPr>
        <p:txBody>
          <a:bodyPr/>
          <a:lstStyle>
            <a:lvl1pPr marL="0" indent="0">
              <a:buNone/>
              <a:defRPr sz="2557"/>
            </a:lvl1pPr>
            <a:lvl2pPr marL="730788" indent="0">
              <a:buNone/>
              <a:defRPr sz="2238"/>
            </a:lvl2pPr>
            <a:lvl3pPr marL="1461577" indent="0">
              <a:buNone/>
              <a:defRPr sz="1918"/>
            </a:lvl3pPr>
            <a:lvl4pPr marL="2192365" indent="0">
              <a:buNone/>
              <a:defRPr sz="1598"/>
            </a:lvl4pPr>
            <a:lvl5pPr marL="2923154" indent="0">
              <a:buNone/>
              <a:defRPr sz="1598"/>
            </a:lvl5pPr>
            <a:lvl6pPr marL="3653942" indent="0">
              <a:buNone/>
              <a:defRPr sz="1598"/>
            </a:lvl6pPr>
            <a:lvl7pPr marL="4384731" indent="0">
              <a:buNone/>
              <a:defRPr sz="1598"/>
            </a:lvl7pPr>
            <a:lvl8pPr marL="5115519" indent="0">
              <a:buNone/>
              <a:defRPr sz="1598"/>
            </a:lvl8pPr>
            <a:lvl9pPr marL="5846308" indent="0">
              <a:buNone/>
              <a:defRPr sz="159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639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761" y="866352"/>
            <a:ext cx="4714077" cy="3032231"/>
          </a:xfrm>
        </p:spPr>
        <p:txBody>
          <a:bodyPr anchor="b"/>
          <a:lstStyle>
            <a:lvl1pPr>
              <a:defRPr sz="511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3752" y="1871082"/>
            <a:ext cx="7399407" cy="9235068"/>
          </a:xfrm>
        </p:spPr>
        <p:txBody>
          <a:bodyPr anchor="t"/>
          <a:lstStyle>
            <a:lvl1pPr marL="0" indent="0">
              <a:buNone/>
              <a:defRPr sz="5115"/>
            </a:lvl1pPr>
            <a:lvl2pPr marL="730788" indent="0">
              <a:buNone/>
              <a:defRPr sz="4476"/>
            </a:lvl2pPr>
            <a:lvl3pPr marL="1461577" indent="0">
              <a:buNone/>
              <a:defRPr sz="3836"/>
            </a:lvl3pPr>
            <a:lvl4pPr marL="2192365" indent="0">
              <a:buNone/>
              <a:defRPr sz="3197"/>
            </a:lvl4pPr>
            <a:lvl5pPr marL="2923154" indent="0">
              <a:buNone/>
              <a:defRPr sz="3197"/>
            </a:lvl5pPr>
            <a:lvl6pPr marL="3653942" indent="0">
              <a:buNone/>
              <a:defRPr sz="3197"/>
            </a:lvl6pPr>
            <a:lvl7pPr marL="4384731" indent="0">
              <a:buNone/>
              <a:defRPr sz="3197"/>
            </a:lvl7pPr>
            <a:lvl8pPr marL="5115519" indent="0">
              <a:buNone/>
              <a:defRPr sz="3197"/>
            </a:lvl8pPr>
            <a:lvl9pPr marL="5846308" indent="0">
              <a:buNone/>
              <a:defRPr sz="319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6761" y="3898583"/>
            <a:ext cx="4714077" cy="7222606"/>
          </a:xfrm>
        </p:spPr>
        <p:txBody>
          <a:bodyPr/>
          <a:lstStyle>
            <a:lvl1pPr marL="0" indent="0">
              <a:buNone/>
              <a:defRPr sz="2557"/>
            </a:lvl1pPr>
            <a:lvl2pPr marL="730788" indent="0">
              <a:buNone/>
              <a:defRPr sz="2238"/>
            </a:lvl2pPr>
            <a:lvl3pPr marL="1461577" indent="0">
              <a:buNone/>
              <a:defRPr sz="1918"/>
            </a:lvl3pPr>
            <a:lvl4pPr marL="2192365" indent="0">
              <a:buNone/>
              <a:defRPr sz="1598"/>
            </a:lvl4pPr>
            <a:lvl5pPr marL="2923154" indent="0">
              <a:buNone/>
              <a:defRPr sz="1598"/>
            </a:lvl5pPr>
            <a:lvl6pPr marL="3653942" indent="0">
              <a:buNone/>
              <a:defRPr sz="1598"/>
            </a:lvl6pPr>
            <a:lvl7pPr marL="4384731" indent="0">
              <a:buNone/>
              <a:defRPr sz="1598"/>
            </a:lvl7pPr>
            <a:lvl8pPr marL="5115519" indent="0">
              <a:buNone/>
              <a:defRPr sz="1598"/>
            </a:lvl8pPr>
            <a:lvl9pPr marL="5846308" indent="0">
              <a:buNone/>
              <a:defRPr sz="159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82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4858" y="691881"/>
            <a:ext cx="12606397" cy="2511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4858" y="3459390"/>
            <a:ext cx="12606397" cy="8245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4858" y="12044698"/>
            <a:ext cx="3288625" cy="691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20893-AB7B-4295-B51C-404A4304F694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1588" y="12044698"/>
            <a:ext cx="4932938" cy="691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22630" y="12044698"/>
            <a:ext cx="3288625" cy="6918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70FCB-B99B-46E0-BB2F-628B407D9D0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8977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461577" rtl="0" eaLnBrk="1" latinLnBrk="0" hangingPunct="1">
        <a:lnSpc>
          <a:spcPct val="90000"/>
        </a:lnSpc>
        <a:spcBef>
          <a:spcPct val="0"/>
        </a:spcBef>
        <a:buNone/>
        <a:defRPr sz="70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394" indent="-365394" algn="l" defTabSz="1461577" rtl="0" eaLnBrk="1" latinLnBrk="0" hangingPunct="1">
        <a:lnSpc>
          <a:spcPct val="90000"/>
        </a:lnSpc>
        <a:spcBef>
          <a:spcPts val="1598"/>
        </a:spcBef>
        <a:buFont typeface="Arial" panose="020B0604020202020204" pitchFamily="34" charset="0"/>
        <a:buChar char="•"/>
        <a:defRPr sz="4476" kern="1200">
          <a:solidFill>
            <a:schemeClr val="tx1"/>
          </a:solidFill>
          <a:latin typeface="+mn-lt"/>
          <a:ea typeface="+mn-ea"/>
          <a:cs typeface="+mn-cs"/>
        </a:defRPr>
      </a:lvl1pPr>
      <a:lvl2pPr marL="1096183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836" kern="1200">
          <a:solidFill>
            <a:schemeClr val="tx1"/>
          </a:solidFill>
          <a:latin typeface="+mn-lt"/>
          <a:ea typeface="+mn-ea"/>
          <a:cs typeface="+mn-cs"/>
        </a:defRPr>
      </a:lvl2pPr>
      <a:lvl3pPr marL="1826971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3pPr>
      <a:lvl4pPr marL="2557760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4pPr>
      <a:lvl5pPr marL="3288548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5pPr>
      <a:lvl6pPr marL="4019337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6pPr>
      <a:lvl7pPr marL="4750125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7pPr>
      <a:lvl8pPr marL="5480914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8pPr>
      <a:lvl9pPr marL="6211702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1pPr>
      <a:lvl2pPr marL="730788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2pPr>
      <a:lvl3pPr marL="1461577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3pPr>
      <a:lvl4pPr marL="2192365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4pPr>
      <a:lvl5pPr marL="2923154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5pPr>
      <a:lvl6pPr marL="3653942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6pPr>
      <a:lvl7pPr marL="4384731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7pPr>
      <a:lvl8pPr marL="5115519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8pPr>
      <a:lvl9pPr marL="5846308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9.jpg"/><Relationship Id="rId18" Type="http://schemas.openxmlformats.org/officeDocument/2006/relationships/image" Target="../media/image254.jpg"/><Relationship Id="rId26" Type="http://schemas.openxmlformats.org/officeDocument/2006/relationships/image" Target="../media/image262.jpg"/><Relationship Id="rId3" Type="http://schemas.openxmlformats.org/officeDocument/2006/relationships/image" Target="../media/image133.jpg"/><Relationship Id="rId21" Type="http://schemas.openxmlformats.org/officeDocument/2006/relationships/image" Target="../media/image257.jpg"/><Relationship Id="rId34" Type="http://schemas.openxmlformats.org/officeDocument/2006/relationships/image" Target="../media/image270.jpg"/><Relationship Id="rId7" Type="http://schemas.openxmlformats.org/officeDocument/2006/relationships/image" Target="../media/image158.jpg"/><Relationship Id="rId12" Type="http://schemas.openxmlformats.org/officeDocument/2006/relationships/image" Target="../media/image248.jpg"/><Relationship Id="rId17" Type="http://schemas.openxmlformats.org/officeDocument/2006/relationships/image" Target="../media/image253.jpg"/><Relationship Id="rId25" Type="http://schemas.openxmlformats.org/officeDocument/2006/relationships/image" Target="../media/image261.jpg"/><Relationship Id="rId33" Type="http://schemas.openxmlformats.org/officeDocument/2006/relationships/image" Target="../media/image269.jpg"/><Relationship Id="rId2" Type="http://schemas.openxmlformats.org/officeDocument/2006/relationships/image" Target="../media/image1.jpg"/><Relationship Id="rId16" Type="http://schemas.openxmlformats.org/officeDocument/2006/relationships/image" Target="../media/image252.jpg"/><Relationship Id="rId20" Type="http://schemas.openxmlformats.org/officeDocument/2006/relationships/image" Target="../media/image256.jpg"/><Relationship Id="rId29" Type="http://schemas.openxmlformats.org/officeDocument/2006/relationships/image" Target="../media/image2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11" Type="http://schemas.openxmlformats.org/officeDocument/2006/relationships/image" Target="../media/image247.jpg"/><Relationship Id="rId24" Type="http://schemas.openxmlformats.org/officeDocument/2006/relationships/image" Target="../media/image260.jpg"/><Relationship Id="rId32" Type="http://schemas.openxmlformats.org/officeDocument/2006/relationships/image" Target="../media/image268.jpg"/><Relationship Id="rId5" Type="http://schemas.openxmlformats.org/officeDocument/2006/relationships/image" Target="../media/image146.jpg"/><Relationship Id="rId15" Type="http://schemas.openxmlformats.org/officeDocument/2006/relationships/image" Target="../media/image251.jpg"/><Relationship Id="rId23" Type="http://schemas.openxmlformats.org/officeDocument/2006/relationships/image" Target="../media/image259.jpg"/><Relationship Id="rId28" Type="http://schemas.openxmlformats.org/officeDocument/2006/relationships/image" Target="../media/image264.jpg"/><Relationship Id="rId36" Type="http://schemas.openxmlformats.org/officeDocument/2006/relationships/image" Target="../media/image272.jpg"/><Relationship Id="rId10" Type="http://schemas.openxmlformats.org/officeDocument/2006/relationships/image" Target="../media/image246.jpg"/><Relationship Id="rId19" Type="http://schemas.openxmlformats.org/officeDocument/2006/relationships/image" Target="../media/image255.jpg"/><Relationship Id="rId31" Type="http://schemas.openxmlformats.org/officeDocument/2006/relationships/image" Target="../media/image267.jpg"/><Relationship Id="rId4" Type="http://schemas.openxmlformats.org/officeDocument/2006/relationships/image" Target="../media/image141.jpg"/><Relationship Id="rId9" Type="http://schemas.openxmlformats.org/officeDocument/2006/relationships/image" Target="../media/image245.jpg"/><Relationship Id="rId14" Type="http://schemas.openxmlformats.org/officeDocument/2006/relationships/image" Target="../media/image250.jpg"/><Relationship Id="rId22" Type="http://schemas.openxmlformats.org/officeDocument/2006/relationships/image" Target="../media/image258.jpg"/><Relationship Id="rId27" Type="http://schemas.openxmlformats.org/officeDocument/2006/relationships/image" Target="../media/image263.jpg"/><Relationship Id="rId30" Type="http://schemas.openxmlformats.org/officeDocument/2006/relationships/image" Target="../media/image266.jpg"/><Relationship Id="rId35" Type="http://schemas.openxmlformats.org/officeDocument/2006/relationships/image" Target="../media/image271.jpg"/><Relationship Id="rId8" Type="http://schemas.openxmlformats.org/officeDocument/2006/relationships/image" Target="../media/image24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18" Type="http://schemas.openxmlformats.org/officeDocument/2006/relationships/image" Target="../media/image44.jpg"/><Relationship Id="rId26" Type="http://schemas.openxmlformats.org/officeDocument/2006/relationships/image" Target="../media/image52.jpg"/><Relationship Id="rId3" Type="http://schemas.openxmlformats.org/officeDocument/2006/relationships/image" Target="../media/image29.jpg"/><Relationship Id="rId21" Type="http://schemas.openxmlformats.org/officeDocument/2006/relationships/image" Target="../media/image47.jp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17" Type="http://schemas.openxmlformats.org/officeDocument/2006/relationships/image" Target="../media/image43.jpg"/><Relationship Id="rId25" Type="http://schemas.openxmlformats.org/officeDocument/2006/relationships/image" Target="../media/image51.jpg"/><Relationship Id="rId2" Type="http://schemas.openxmlformats.org/officeDocument/2006/relationships/image" Target="../media/image28.jpg"/><Relationship Id="rId16" Type="http://schemas.openxmlformats.org/officeDocument/2006/relationships/image" Target="../media/image42.jpg"/><Relationship Id="rId20" Type="http://schemas.openxmlformats.org/officeDocument/2006/relationships/image" Target="../media/image46.jpg"/><Relationship Id="rId29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24" Type="http://schemas.openxmlformats.org/officeDocument/2006/relationships/image" Target="../media/image50.jpg"/><Relationship Id="rId5" Type="http://schemas.openxmlformats.org/officeDocument/2006/relationships/image" Target="../media/image31.jpg"/><Relationship Id="rId15" Type="http://schemas.openxmlformats.org/officeDocument/2006/relationships/image" Target="../media/image41.jpg"/><Relationship Id="rId23" Type="http://schemas.openxmlformats.org/officeDocument/2006/relationships/image" Target="../media/image49.jpg"/><Relationship Id="rId28" Type="http://schemas.openxmlformats.org/officeDocument/2006/relationships/image" Target="../media/image54.jpg"/><Relationship Id="rId10" Type="http://schemas.openxmlformats.org/officeDocument/2006/relationships/image" Target="../media/image36.jpg"/><Relationship Id="rId19" Type="http://schemas.openxmlformats.org/officeDocument/2006/relationships/image" Target="../media/image45.jpg"/><Relationship Id="rId31" Type="http://schemas.openxmlformats.org/officeDocument/2006/relationships/image" Target="../media/image57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Relationship Id="rId14" Type="http://schemas.openxmlformats.org/officeDocument/2006/relationships/image" Target="../media/image40.jpg"/><Relationship Id="rId22" Type="http://schemas.openxmlformats.org/officeDocument/2006/relationships/image" Target="../media/image48.jpg"/><Relationship Id="rId27" Type="http://schemas.openxmlformats.org/officeDocument/2006/relationships/image" Target="../media/image53.jpg"/><Relationship Id="rId30" Type="http://schemas.openxmlformats.org/officeDocument/2006/relationships/image" Target="../media/image56.jp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jpg"/><Relationship Id="rId18" Type="http://schemas.openxmlformats.org/officeDocument/2006/relationships/image" Target="../media/image73.jpg"/><Relationship Id="rId26" Type="http://schemas.openxmlformats.org/officeDocument/2006/relationships/image" Target="../media/image81.jpg"/><Relationship Id="rId39" Type="http://schemas.openxmlformats.org/officeDocument/2006/relationships/image" Target="../media/image94.jpg"/><Relationship Id="rId21" Type="http://schemas.openxmlformats.org/officeDocument/2006/relationships/image" Target="../media/image76.jpg"/><Relationship Id="rId34" Type="http://schemas.openxmlformats.org/officeDocument/2006/relationships/image" Target="../media/image89.jpg"/><Relationship Id="rId7" Type="http://schemas.openxmlformats.org/officeDocument/2006/relationships/image" Target="../media/image62.jpg"/><Relationship Id="rId12" Type="http://schemas.openxmlformats.org/officeDocument/2006/relationships/image" Target="../media/image67.jpg"/><Relationship Id="rId17" Type="http://schemas.openxmlformats.org/officeDocument/2006/relationships/image" Target="../media/image72.jpg"/><Relationship Id="rId25" Type="http://schemas.openxmlformats.org/officeDocument/2006/relationships/image" Target="../media/image80.jpg"/><Relationship Id="rId33" Type="http://schemas.openxmlformats.org/officeDocument/2006/relationships/image" Target="../media/image88.jpg"/><Relationship Id="rId38" Type="http://schemas.openxmlformats.org/officeDocument/2006/relationships/image" Target="../media/image93.jpg"/><Relationship Id="rId2" Type="http://schemas.openxmlformats.org/officeDocument/2006/relationships/image" Target="../media/image1.jpg"/><Relationship Id="rId16" Type="http://schemas.openxmlformats.org/officeDocument/2006/relationships/image" Target="../media/image71.jpg"/><Relationship Id="rId20" Type="http://schemas.openxmlformats.org/officeDocument/2006/relationships/image" Target="../media/image75.jpg"/><Relationship Id="rId29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24" Type="http://schemas.openxmlformats.org/officeDocument/2006/relationships/image" Target="../media/image79.jpg"/><Relationship Id="rId32" Type="http://schemas.openxmlformats.org/officeDocument/2006/relationships/image" Target="../media/image87.jpg"/><Relationship Id="rId37" Type="http://schemas.openxmlformats.org/officeDocument/2006/relationships/image" Target="../media/image92.jpg"/><Relationship Id="rId40" Type="http://schemas.openxmlformats.org/officeDocument/2006/relationships/image" Target="../media/image95.jpg"/><Relationship Id="rId5" Type="http://schemas.openxmlformats.org/officeDocument/2006/relationships/image" Target="../media/image60.jpg"/><Relationship Id="rId15" Type="http://schemas.openxmlformats.org/officeDocument/2006/relationships/image" Target="../media/image70.jpg"/><Relationship Id="rId23" Type="http://schemas.openxmlformats.org/officeDocument/2006/relationships/image" Target="../media/image78.jpg"/><Relationship Id="rId28" Type="http://schemas.openxmlformats.org/officeDocument/2006/relationships/image" Target="../media/image83.jpg"/><Relationship Id="rId36" Type="http://schemas.openxmlformats.org/officeDocument/2006/relationships/image" Target="../media/image91.jpg"/><Relationship Id="rId10" Type="http://schemas.openxmlformats.org/officeDocument/2006/relationships/image" Target="../media/image65.jpg"/><Relationship Id="rId19" Type="http://schemas.openxmlformats.org/officeDocument/2006/relationships/image" Target="../media/image74.jpg"/><Relationship Id="rId31" Type="http://schemas.openxmlformats.org/officeDocument/2006/relationships/image" Target="../media/image86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Relationship Id="rId14" Type="http://schemas.openxmlformats.org/officeDocument/2006/relationships/image" Target="../media/image69.jpg"/><Relationship Id="rId22" Type="http://schemas.openxmlformats.org/officeDocument/2006/relationships/image" Target="../media/image77.jpg"/><Relationship Id="rId27" Type="http://schemas.openxmlformats.org/officeDocument/2006/relationships/image" Target="../media/image82.jpg"/><Relationship Id="rId30" Type="http://schemas.openxmlformats.org/officeDocument/2006/relationships/image" Target="../media/image85.jpg"/><Relationship Id="rId35" Type="http://schemas.openxmlformats.org/officeDocument/2006/relationships/image" Target="../media/image90.jpg"/><Relationship Id="rId8" Type="http://schemas.openxmlformats.org/officeDocument/2006/relationships/image" Target="../media/image63.jpg"/><Relationship Id="rId3" Type="http://schemas.openxmlformats.org/officeDocument/2006/relationships/image" Target="../media/image58.jp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jpg"/><Relationship Id="rId18" Type="http://schemas.openxmlformats.org/officeDocument/2006/relationships/image" Target="../media/image111.jpg"/><Relationship Id="rId26" Type="http://schemas.openxmlformats.org/officeDocument/2006/relationships/image" Target="../media/image119.jpg"/><Relationship Id="rId3" Type="http://schemas.openxmlformats.org/officeDocument/2006/relationships/image" Target="../media/image96.jpg"/><Relationship Id="rId21" Type="http://schemas.openxmlformats.org/officeDocument/2006/relationships/image" Target="../media/image114.jpg"/><Relationship Id="rId7" Type="http://schemas.openxmlformats.org/officeDocument/2006/relationships/image" Target="../media/image100.jpg"/><Relationship Id="rId12" Type="http://schemas.openxmlformats.org/officeDocument/2006/relationships/image" Target="../media/image105.jpg"/><Relationship Id="rId17" Type="http://schemas.openxmlformats.org/officeDocument/2006/relationships/image" Target="../media/image110.jpg"/><Relationship Id="rId25" Type="http://schemas.openxmlformats.org/officeDocument/2006/relationships/image" Target="../media/image118.jpg"/><Relationship Id="rId33" Type="http://schemas.openxmlformats.org/officeDocument/2006/relationships/image" Target="../media/image126.jpg"/><Relationship Id="rId2" Type="http://schemas.openxmlformats.org/officeDocument/2006/relationships/image" Target="../media/image1.jpg"/><Relationship Id="rId16" Type="http://schemas.openxmlformats.org/officeDocument/2006/relationships/image" Target="../media/image109.jpg"/><Relationship Id="rId20" Type="http://schemas.openxmlformats.org/officeDocument/2006/relationships/image" Target="../media/image113.jpg"/><Relationship Id="rId29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11" Type="http://schemas.openxmlformats.org/officeDocument/2006/relationships/image" Target="../media/image104.jpg"/><Relationship Id="rId24" Type="http://schemas.openxmlformats.org/officeDocument/2006/relationships/image" Target="../media/image117.jpg"/><Relationship Id="rId32" Type="http://schemas.openxmlformats.org/officeDocument/2006/relationships/image" Target="../media/image125.jpg"/><Relationship Id="rId5" Type="http://schemas.openxmlformats.org/officeDocument/2006/relationships/image" Target="../media/image98.jpg"/><Relationship Id="rId15" Type="http://schemas.openxmlformats.org/officeDocument/2006/relationships/image" Target="../media/image108.jpg"/><Relationship Id="rId23" Type="http://schemas.openxmlformats.org/officeDocument/2006/relationships/image" Target="../media/image116.jpg"/><Relationship Id="rId28" Type="http://schemas.openxmlformats.org/officeDocument/2006/relationships/image" Target="../media/image121.jpg"/><Relationship Id="rId10" Type="http://schemas.openxmlformats.org/officeDocument/2006/relationships/image" Target="../media/image103.jpg"/><Relationship Id="rId19" Type="http://schemas.openxmlformats.org/officeDocument/2006/relationships/image" Target="../media/image112.jpg"/><Relationship Id="rId31" Type="http://schemas.openxmlformats.org/officeDocument/2006/relationships/image" Target="../media/image124.jpg"/><Relationship Id="rId4" Type="http://schemas.openxmlformats.org/officeDocument/2006/relationships/image" Target="../media/image97.jpg"/><Relationship Id="rId9" Type="http://schemas.openxmlformats.org/officeDocument/2006/relationships/image" Target="../media/image102.jpg"/><Relationship Id="rId14" Type="http://schemas.openxmlformats.org/officeDocument/2006/relationships/image" Target="../media/image107.jpg"/><Relationship Id="rId22" Type="http://schemas.openxmlformats.org/officeDocument/2006/relationships/image" Target="../media/image115.jpg"/><Relationship Id="rId27" Type="http://schemas.openxmlformats.org/officeDocument/2006/relationships/image" Target="../media/image120.jpg"/><Relationship Id="rId30" Type="http://schemas.openxmlformats.org/officeDocument/2006/relationships/image" Target="../media/image123.jpg"/><Relationship Id="rId8" Type="http://schemas.openxmlformats.org/officeDocument/2006/relationships/image" Target="../media/image101.jp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jpg"/><Relationship Id="rId18" Type="http://schemas.openxmlformats.org/officeDocument/2006/relationships/image" Target="../media/image142.jpg"/><Relationship Id="rId26" Type="http://schemas.openxmlformats.org/officeDocument/2006/relationships/image" Target="../media/image150.jpg"/><Relationship Id="rId3" Type="http://schemas.openxmlformats.org/officeDocument/2006/relationships/image" Target="../media/image127.jpg"/><Relationship Id="rId21" Type="http://schemas.openxmlformats.org/officeDocument/2006/relationships/image" Target="../media/image145.jpg"/><Relationship Id="rId34" Type="http://schemas.openxmlformats.org/officeDocument/2006/relationships/image" Target="../media/image158.jpg"/><Relationship Id="rId7" Type="http://schemas.openxmlformats.org/officeDocument/2006/relationships/image" Target="../media/image131.jpg"/><Relationship Id="rId12" Type="http://schemas.openxmlformats.org/officeDocument/2006/relationships/image" Target="../media/image136.jpg"/><Relationship Id="rId17" Type="http://schemas.openxmlformats.org/officeDocument/2006/relationships/image" Target="../media/image141.jpg"/><Relationship Id="rId25" Type="http://schemas.openxmlformats.org/officeDocument/2006/relationships/image" Target="../media/image149.jpg"/><Relationship Id="rId33" Type="http://schemas.openxmlformats.org/officeDocument/2006/relationships/image" Target="../media/image157.jpg"/><Relationship Id="rId2" Type="http://schemas.openxmlformats.org/officeDocument/2006/relationships/image" Target="../media/image1.jpg"/><Relationship Id="rId16" Type="http://schemas.openxmlformats.org/officeDocument/2006/relationships/image" Target="../media/image140.jpg"/><Relationship Id="rId20" Type="http://schemas.openxmlformats.org/officeDocument/2006/relationships/image" Target="../media/image144.jpg"/><Relationship Id="rId29" Type="http://schemas.openxmlformats.org/officeDocument/2006/relationships/image" Target="../media/image1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11" Type="http://schemas.openxmlformats.org/officeDocument/2006/relationships/image" Target="../media/image135.jpg"/><Relationship Id="rId24" Type="http://schemas.openxmlformats.org/officeDocument/2006/relationships/image" Target="../media/image148.jpg"/><Relationship Id="rId32" Type="http://schemas.openxmlformats.org/officeDocument/2006/relationships/image" Target="../media/image156.jpg"/><Relationship Id="rId5" Type="http://schemas.openxmlformats.org/officeDocument/2006/relationships/image" Target="../media/image129.jpg"/><Relationship Id="rId15" Type="http://schemas.openxmlformats.org/officeDocument/2006/relationships/image" Target="../media/image139.jpg"/><Relationship Id="rId23" Type="http://schemas.openxmlformats.org/officeDocument/2006/relationships/image" Target="../media/image147.jpg"/><Relationship Id="rId28" Type="http://schemas.openxmlformats.org/officeDocument/2006/relationships/image" Target="../media/image152.jpg"/><Relationship Id="rId10" Type="http://schemas.openxmlformats.org/officeDocument/2006/relationships/image" Target="../media/image134.jpg"/><Relationship Id="rId19" Type="http://schemas.openxmlformats.org/officeDocument/2006/relationships/image" Target="../media/image143.jpg"/><Relationship Id="rId31" Type="http://schemas.openxmlformats.org/officeDocument/2006/relationships/image" Target="../media/image155.jpg"/><Relationship Id="rId4" Type="http://schemas.openxmlformats.org/officeDocument/2006/relationships/image" Target="../media/image128.jpg"/><Relationship Id="rId9" Type="http://schemas.openxmlformats.org/officeDocument/2006/relationships/image" Target="../media/image133.jpg"/><Relationship Id="rId14" Type="http://schemas.openxmlformats.org/officeDocument/2006/relationships/image" Target="../media/image138.jpg"/><Relationship Id="rId22" Type="http://schemas.openxmlformats.org/officeDocument/2006/relationships/image" Target="../media/image146.jpg"/><Relationship Id="rId27" Type="http://schemas.openxmlformats.org/officeDocument/2006/relationships/image" Target="../media/image151.jpg"/><Relationship Id="rId30" Type="http://schemas.openxmlformats.org/officeDocument/2006/relationships/image" Target="../media/image154.jpg"/><Relationship Id="rId8" Type="http://schemas.openxmlformats.org/officeDocument/2006/relationships/image" Target="../media/image132.jp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jpg"/><Relationship Id="rId18" Type="http://schemas.openxmlformats.org/officeDocument/2006/relationships/image" Target="../media/image169.jpg"/><Relationship Id="rId26" Type="http://schemas.openxmlformats.org/officeDocument/2006/relationships/image" Target="../media/image177.jpg"/><Relationship Id="rId3" Type="http://schemas.openxmlformats.org/officeDocument/2006/relationships/image" Target="../media/image133.jpg"/><Relationship Id="rId21" Type="http://schemas.openxmlformats.org/officeDocument/2006/relationships/image" Target="../media/image172.jpg"/><Relationship Id="rId34" Type="http://schemas.openxmlformats.org/officeDocument/2006/relationships/image" Target="../media/image185.jpg"/><Relationship Id="rId7" Type="http://schemas.openxmlformats.org/officeDocument/2006/relationships/image" Target="../media/image158.jpg"/><Relationship Id="rId12" Type="http://schemas.openxmlformats.org/officeDocument/2006/relationships/image" Target="../media/image163.jpg"/><Relationship Id="rId17" Type="http://schemas.openxmlformats.org/officeDocument/2006/relationships/image" Target="../media/image168.jpg"/><Relationship Id="rId25" Type="http://schemas.openxmlformats.org/officeDocument/2006/relationships/image" Target="../media/image176.jpg"/><Relationship Id="rId33" Type="http://schemas.openxmlformats.org/officeDocument/2006/relationships/image" Target="../media/image184.jpg"/><Relationship Id="rId2" Type="http://schemas.openxmlformats.org/officeDocument/2006/relationships/image" Target="../media/image1.jpg"/><Relationship Id="rId16" Type="http://schemas.openxmlformats.org/officeDocument/2006/relationships/image" Target="../media/image167.jpg"/><Relationship Id="rId20" Type="http://schemas.openxmlformats.org/officeDocument/2006/relationships/image" Target="../media/image171.jpg"/><Relationship Id="rId29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11" Type="http://schemas.openxmlformats.org/officeDocument/2006/relationships/image" Target="../media/image162.jpg"/><Relationship Id="rId24" Type="http://schemas.openxmlformats.org/officeDocument/2006/relationships/image" Target="../media/image175.jpg"/><Relationship Id="rId32" Type="http://schemas.openxmlformats.org/officeDocument/2006/relationships/image" Target="../media/image183.jpg"/><Relationship Id="rId5" Type="http://schemas.openxmlformats.org/officeDocument/2006/relationships/image" Target="../media/image146.jpg"/><Relationship Id="rId15" Type="http://schemas.openxmlformats.org/officeDocument/2006/relationships/image" Target="../media/image166.jpg"/><Relationship Id="rId23" Type="http://schemas.openxmlformats.org/officeDocument/2006/relationships/image" Target="../media/image174.jpg"/><Relationship Id="rId28" Type="http://schemas.openxmlformats.org/officeDocument/2006/relationships/image" Target="../media/image179.jpg"/><Relationship Id="rId36" Type="http://schemas.openxmlformats.org/officeDocument/2006/relationships/image" Target="../media/image187.jpg"/><Relationship Id="rId10" Type="http://schemas.openxmlformats.org/officeDocument/2006/relationships/image" Target="../media/image161.jpg"/><Relationship Id="rId19" Type="http://schemas.openxmlformats.org/officeDocument/2006/relationships/image" Target="../media/image170.jpg"/><Relationship Id="rId31" Type="http://schemas.openxmlformats.org/officeDocument/2006/relationships/image" Target="../media/image182.jpg"/><Relationship Id="rId4" Type="http://schemas.openxmlformats.org/officeDocument/2006/relationships/image" Target="../media/image141.jpg"/><Relationship Id="rId9" Type="http://schemas.openxmlformats.org/officeDocument/2006/relationships/image" Target="../media/image160.jpg"/><Relationship Id="rId14" Type="http://schemas.openxmlformats.org/officeDocument/2006/relationships/image" Target="../media/image165.jpg"/><Relationship Id="rId22" Type="http://schemas.openxmlformats.org/officeDocument/2006/relationships/image" Target="../media/image173.jpg"/><Relationship Id="rId27" Type="http://schemas.openxmlformats.org/officeDocument/2006/relationships/image" Target="../media/image178.jpg"/><Relationship Id="rId30" Type="http://schemas.openxmlformats.org/officeDocument/2006/relationships/image" Target="../media/image181.jpg"/><Relationship Id="rId35" Type="http://schemas.openxmlformats.org/officeDocument/2006/relationships/image" Target="../media/image186.jpg"/><Relationship Id="rId8" Type="http://schemas.openxmlformats.org/officeDocument/2006/relationships/image" Target="../media/image159.jp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jpg"/><Relationship Id="rId18" Type="http://schemas.openxmlformats.org/officeDocument/2006/relationships/image" Target="../media/image198.jpg"/><Relationship Id="rId26" Type="http://schemas.openxmlformats.org/officeDocument/2006/relationships/image" Target="../media/image206.jpg"/><Relationship Id="rId21" Type="http://schemas.openxmlformats.org/officeDocument/2006/relationships/image" Target="../media/image201.jpg"/><Relationship Id="rId34" Type="http://schemas.openxmlformats.org/officeDocument/2006/relationships/image" Target="../media/image214.jpg"/><Relationship Id="rId7" Type="http://schemas.openxmlformats.org/officeDocument/2006/relationships/image" Target="../media/image158.jpg"/><Relationship Id="rId12" Type="http://schemas.openxmlformats.org/officeDocument/2006/relationships/image" Target="../media/image192.jpg"/><Relationship Id="rId17" Type="http://schemas.openxmlformats.org/officeDocument/2006/relationships/image" Target="../media/image197.jpg"/><Relationship Id="rId25" Type="http://schemas.openxmlformats.org/officeDocument/2006/relationships/image" Target="../media/image205.jpg"/><Relationship Id="rId33" Type="http://schemas.openxmlformats.org/officeDocument/2006/relationships/image" Target="../media/image213.jpg"/><Relationship Id="rId2" Type="http://schemas.openxmlformats.org/officeDocument/2006/relationships/image" Target="../media/image1.jpg"/><Relationship Id="rId16" Type="http://schemas.openxmlformats.org/officeDocument/2006/relationships/image" Target="../media/image196.jpg"/><Relationship Id="rId20" Type="http://schemas.openxmlformats.org/officeDocument/2006/relationships/image" Target="../media/image200.jpg"/><Relationship Id="rId29" Type="http://schemas.openxmlformats.org/officeDocument/2006/relationships/image" Target="../media/image2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11" Type="http://schemas.openxmlformats.org/officeDocument/2006/relationships/image" Target="../media/image191.jpg"/><Relationship Id="rId24" Type="http://schemas.openxmlformats.org/officeDocument/2006/relationships/image" Target="../media/image204.jpg"/><Relationship Id="rId32" Type="http://schemas.openxmlformats.org/officeDocument/2006/relationships/image" Target="../media/image212.jpg"/><Relationship Id="rId37" Type="http://schemas.openxmlformats.org/officeDocument/2006/relationships/image" Target="../media/image217.jpg"/><Relationship Id="rId5" Type="http://schemas.openxmlformats.org/officeDocument/2006/relationships/image" Target="../media/image146.jpg"/><Relationship Id="rId15" Type="http://schemas.openxmlformats.org/officeDocument/2006/relationships/image" Target="../media/image195.jpg"/><Relationship Id="rId23" Type="http://schemas.openxmlformats.org/officeDocument/2006/relationships/image" Target="../media/image203.jpg"/><Relationship Id="rId28" Type="http://schemas.openxmlformats.org/officeDocument/2006/relationships/image" Target="../media/image208.jpg"/><Relationship Id="rId36" Type="http://schemas.openxmlformats.org/officeDocument/2006/relationships/image" Target="../media/image216.jpg"/><Relationship Id="rId10" Type="http://schemas.openxmlformats.org/officeDocument/2006/relationships/image" Target="../media/image190.jpg"/><Relationship Id="rId19" Type="http://schemas.openxmlformats.org/officeDocument/2006/relationships/image" Target="../media/image199.jpg"/><Relationship Id="rId31" Type="http://schemas.openxmlformats.org/officeDocument/2006/relationships/image" Target="../media/image211.jpg"/><Relationship Id="rId4" Type="http://schemas.openxmlformats.org/officeDocument/2006/relationships/image" Target="../media/image141.jpg"/><Relationship Id="rId9" Type="http://schemas.openxmlformats.org/officeDocument/2006/relationships/image" Target="../media/image189.jpg"/><Relationship Id="rId14" Type="http://schemas.openxmlformats.org/officeDocument/2006/relationships/image" Target="../media/image194.jpg"/><Relationship Id="rId22" Type="http://schemas.openxmlformats.org/officeDocument/2006/relationships/image" Target="../media/image202.jpg"/><Relationship Id="rId27" Type="http://schemas.openxmlformats.org/officeDocument/2006/relationships/image" Target="../media/image207.jpg"/><Relationship Id="rId30" Type="http://schemas.openxmlformats.org/officeDocument/2006/relationships/image" Target="../media/image210.jpg"/><Relationship Id="rId35" Type="http://schemas.openxmlformats.org/officeDocument/2006/relationships/image" Target="../media/image215.jpg"/><Relationship Id="rId8" Type="http://schemas.openxmlformats.org/officeDocument/2006/relationships/image" Target="../media/image188.jpg"/><Relationship Id="rId3" Type="http://schemas.openxmlformats.org/officeDocument/2006/relationships/image" Target="../media/image133.jp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jpg"/><Relationship Id="rId18" Type="http://schemas.openxmlformats.org/officeDocument/2006/relationships/image" Target="../media/image228.jpg"/><Relationship Id="rId26" Type="http://schemas.openxmlformats.org/officeDocument/2006/relationships/image" Target="../media/image236.jpg"/><Relationship Id="rId3" Type="http://schemas.openxmlformats.org/officeDocument/2006/relationships/image" Target="../media/image133.jpg"/><Relationship Id="rId21" Type="http://schemas.openxmlformats.org/officeDocument/2006/relationships/image" Target="../media/image231.jpg"/><Relationship Id="rId7" Type="http://schemas.openxmlformats.org/officeDocument/2006/relationships/image" Target="../media/image158.jpg"/><Relationship Id="rId12" Type="http://schemas.openxmlformats.org/officeDocument/2006/relationships/image" Target="../media/image222.jpg"/><Relationship Id="rId17" Type="http://schemas.openxmlformats.org/officeDocument/2006/relationships/image" Target="../media/image227.jpg"/><Relationship Id="rId25" Type="http://schemas.openxmlformats.org/officeDocument/2006/relationships/image" Target="../media/image235.jpg"/><Relationship Id="rId33" Type="http://schemas.openxmlformats.org/officeDocument/2006/relationships/image" Target="../media/image243.jpg"/><Relationship Id="rId2" Type="http://schemas.openxmlformats.org/officeDocument/2006/relationships/image" Target="../media/image1.jpg"/><Relationship Id="rId16" Type="http://schemas.openxmlformats.org/officeDocument/2006/relationships/image" Target="../media/image226.jpg"/><Relationship Id="rId20" Type="http://schemas.openxmlformats.org/officeDocument/2006/relationships/image" Target="../media/image230.jpg"/><Relationship Id="rId29" Type="http://schemas.openxmlformats.org/officeDocument/2006/relationships/image" Target="../media/image2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11" Type="http://schemas.openxmlformats.org/officeDocument/2006/relationships/image" Target="../media/image221.jpg"/><Relationship Id="rId24" Type="http://schemas.openxmlformats.org/officeDocument/2006/relationships/image" Target="../media/image234.jpg"/><Relationship Id="rId32" Type="http://schemas.openxmlformats.org/officeDocument/2006/relationships/image" Target="../media/image242.jpg"/><Relationship Id="rId5" Type="http://schemas.openxmlformats.org/officeDocument/2006/relationships/image" Target="../media/image146.jpg"/><Relationship Id="rId15" Type="http://schemas.openxmlformats.org/officeDocument/2006/relationships/image" Target="../media/image225.jpg"/><Relationship Id="rId23" Type="http://schemas.openxmlformats.org/officeDocument/2006/relationships/image" Target="../media/image233.jpg"/><Relationship Id="rId28" Type="http://schemas.openxmlformats.org/officeDocument/2006/relationships/image" Target="../media/image238.jpg"/><Relationship Id="rId10" Type="http://schemas.openxmlformats.org/officeDocument/2006/relationships/image" Target="../media/image220.jpg"/><Relationship Id="rId19" Type="http://schemas.openxmlformats.org/officeDocument/2006/relationships/image" Target="../media/image229.jpg"/><Relationship Id="rId31" Type="http://schemas.openxmlformats.org/officeDocument/2006/relationships/image" Target="../media/image241.jpg"/><Relationship Id="rId4" Type="http://schemas.openxmlformats.org/officeDocument/2006/relationships/image" Target="../media/image141.jpg"/><Relationship Id="rId9" Type="http://schemas.openxmlformats.org/officeDocument/2006/relationships/image" Target="../media/image219.jpg"/><Relationship Id="rId14" Type="http://schemas.openxmlformats.org/officeDocument/2006/relationships/image" Target="../media/image224.jpg"/><Relationship Id="rId22" Type="http://schemas.openxmlformats.org/officeDocument/2006/relationships/image" Target="../media/image232.jpg"/><Relationship Id="rId27" Type="http://schemas.openxmlformats.org/officeDocument/2006/relationships/image" Target="../media/image237.jpg"/><Relationship Id="rId30" Type="http://schemas.openxmlformats.org/officeDocument/2006/relationships/image" Target="../media/image240.jpg"/><Relationship Id="rId8" Type="http://schemas.openxmlformats.org/officeDocument/2006/relationships/image" Target="../media/image2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Final Pilot Results</a:t>
            </a:r>
            <a:br>
              <a:rPr lang="en-US" dirty="0" smtClean="0"/>
            </a:br>
            <a:r>
              <a:rPr lang="en-US" dirty="0" smtClean="0"/>
              <a:t>Thermogenic </a:t>
            </a:r>
            <a:r>
              <a:rPr lang="en-US" dirty="0" smtClean="0"/>
              <a:t>pictures</a:t>
            </a:r>
            <a:r>
              <a:rPr lang="en-US" dirty="0" smtClean="0"/>
              <a:t/>
            </a:r>
            <a:br>
              <a:rPr lang="en-US" dirty="0" smtClean="0"/>
            </a:b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</a:rPr>
              <a:t>BAT</a:t>
            </a:r>
          </a:p>
          <a:p>
            <a:r>
              <a:rPr lang="en-US" sz="4800" smtClean="0">
                <a:solidFill>
                  <a:schemeClr val="accent1">
                    <a:lumMod val="50000"/>
                  </a:schemeClr>
                </a:solidFill>
              </a:rPr>
              <a:t>Days: </a:t>
            </a:r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</a:rPr>
              <a:t>0-10</a:t>
            </a:r>
            <a:endParaRPr lang="el-GR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0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81230" y="955957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525359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7" y="111343"/>
            <a:ext cx="312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DAY </a:t>
            </a:r>
            <a:r>
              <a:rPr lang="el-GR" sz="2800" b="1" dirty="0"/>
              <a:t>10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20066"/>
          <a:stretch/>
        </p:blipFill>
        <p:spPr>
          <a:xfrm>
            <a:off x="205473" y="955957"/>
            <a:ext cx="1061267" cy="17687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030" y="2745086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181229" y="3105260"/>
            <a:ext cx="1198205" cy="17687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1355" y="4907282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198346" y="5234212"/>
            <a:ext cx="1163970" cy="176877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1210" y="7040711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4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197630" y="7400886"/>
            <a:ext cx="1129736" cy="17687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91713" y="9087853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5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128494" y="9529837"/>
            <a:ext cx="1129736" cy="17687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8614"/>
          <a:stretch/>
        </p:blipFill>
        <p:spPr>
          <a:xfrm>
            <a:off x="3473574" y="933643"/>
            <a:ext cx="1135655" cy="1805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163"/>
          <a:stretch/>
        </p:blipFill>
        <p:spPr>
          <a:xfrm>
            <a:off x="2318693" y="933643"/>
            <a:ext cx="1188071" cy="1805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8614"/>
          <a:stretch/>
        </p:blipFill>
        <p:spPr>
          <a:xfrm>
            <a:off x="1290983" y="939685"/>
            <a:ext cx="1166681" cy="1799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9341"/>
          <a:stretch/>
        </p:blipFill>
        <p:spPr>
          <a:xfrm>
            <a:off x="181229" y="941649"/>
            <a:ext cx="1151873" cy="1803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8614"/>
          <a:stretch/>
        </p:blipFill>
        <p:spPr>
          <a:xfrm>
            <a:off x="8238475" y="3084908"/>
            <a:ext cx="1212962" cy="1843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20792"/>
          <a:stretch/>
        </p:blipFill>
        <p:spPr>
          <a:xfrm>
            <a:off x="7147682" y="3084908"/>
            <a:ext cx="1123774" cy="1843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r="20066"/>
          <a:stretch/>
        </p:blipFill>
        <p:spPr>
          <a:xfrm>
            <a:off x="6025992" y="3084907"/>
            <a:ext cx="1241116" cy="1858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9341"/>
          <a:stretch/>
        </p:blipFill>
        <p:spPr>
          <a:xfrm>
            <a:off x="4870037" y="3105260"/>
            <a:ext cx="1146647" cy="18228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3717034" y="3089812"/>
            <a:ext cx="1213137" cy="18434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8" r="17164"/>
          <a:stretch/>
        </p:blipFill>
        <p:spPr>
          <a:xfrm>
            <a:off x="2531216" y="3105260"/>
            <a:ext cx="1263036" cy="18126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8614"/>
          <a:stretch/>
        </p:blipFill>
        <p:spPr>
          <a:xfrm>
            <a:off x="1357255" y="3086325"/>
            <a:ext cx="1223859" cy="18066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205473" y="3084908"/>
            <a:ext cx="1189824" cy="18080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8" r="18333"/>
          <a:stretch/>
        </p:blipFill>
        <p:spPr>
          <a:xfrm>
            <a:off x="8238475" y="5194108"/>
            <a:ext cx="1172856" cy="18088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9" r="18614"/>
          <a:stretch/>
        </p:blipFill>
        <p:spPr>
          <a:xfrm>
            <a:off x="7131206" y="5200971"/>
            <a:ext cx="1098650" cy="18020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5957690" y="5172775"/>
            <a:ext cx="1186689" cy="18302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889"/>
          <a:stretch/>
        </p:blipFill>
        <p:spPr>
          <a:xfrm>
            <a:off x="4784394" y="5172775"/>
            <a:ext cx="1168977" cy="18302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0" r="16437"/>
          <a:stretch/>
        </p:blipFill>
        <p:spPr>
          <a:xfrm>
            <a:off x="3634018" y="5177945"/>
            <a:ext cx="1165674" cy="18250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163"/>
          <a:stretch/>
        </p:blipFill>
        <p:spPr>
          <a:xfrm>
            <a:off x="2507118" y="5177426"/>
            <a:ext cx="1183673" cy="18255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163"/>
          <a:stretch/>
        </p:blipFill>
        <p:spPr>
          <a:xfrm>
            <a:off x="1356742" y="5177426"/>
            <a:ext cx="1183673" cy="18255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889"/>
          <a:stretch/>
        </p:blipFill>
        <p:spPr>
          <a:xfrm>
            <a:off x="239031" y="5200971"/>
            <a:ext cx="1150968" cy="18020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4" r="18443"/>
          <a:stretch/>
        </p:blipFill>
        <p:spPr>
          <a:xfrm>
            <a:off x="3466708" y="7416736"/>
            <a:ext cx="1019375" cy="176877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r="19035"/>
          <a:stretch/>
        </p:blipFill>
        <p:spPr>
          <a:xfrm>
            <a:off x="2420294" y="7416736"/>
            <a:ext cx="1089195" cy="176877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8443"/>
          <a:stretch/>
        </p:blipFill>
        <p:spPr>
          <a:xfrm>
            <a:off x="4421817" y="7416736"/>
            <a:ext cx="1131087" cy="176877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r="19035"/>
          <a:stretch/>
        </p:blipFill>
        <p:spPr>
          <a:xfrm>
            <a:off x="1350566" y="7416736"/>
            <a:ext cx="1089195" cy="176877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8" r="17851"/>
          <a:stretch/>
        </p:blipFill>
        <p:spPr>
          <a:xfrm>
            <a:off x="181228" y="7421212"/>
            <a:ext cx="1197869" cy="17643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7889"/>
          <a:stretch/>
        </p:blipFill>
        <p:spPr>
          <a:xfrm>
            <a:off x="3351155" y="9488859"/>
            <a:ext cx="1156850" cy="18390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22969"/>
          <a:stretch/>
        </p:blipFill>
        <p:spPr>
          <a:xfrm>
            <a:off x="2301091" y="9488859"/>
            <a:ext cx="1050064" cy="18390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20792"/>
          <a:stretch/>
        </p:blipFill>
        <p:spPr>
          <a:xfrm>
            <a:off x="1258230" y="9488859"/>
            <a:ext cx="1085659" cy="183909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8614"/>
          <a:stretch/>
        </p:blipFill>
        <p:spPr>
          <a:xfrm>
            <a:off x="131955" y="9509487"/>
            <a:ext cx="1126276" cy="18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9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" y="815036"/>
            <a:ext cx="1141340" cy="1813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24" r="18428"/>
          <a:stretch/>
        </p:blipFill>
        <p:spPr>
          <a:xfrm>
            <a:off x="1141341" y="815036"/>
            <a:ext cx="1137770" cy="1813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0" y="3734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1</a:t>
            </a:r>
            <a:endParaRPr lang="el-G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2" r="18928"/>
          <a:stretch/>
        </p:blipFill>
        <p:spPr>
          <a:xfrm>
            <a:off x="2279112" y="815036"/>
            <a:ext cx="1128861" cy="1813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7" r="18929"/>
          <a:stretch/>
        </p:blipFill>
        <p:spPr>
          <a:xfrm>
            <a:off x="3407972" y="815036"/>
            <a:ext cx="1177588" cy="18137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18485"/>
          <a:stretch/>
        </p:blipFill>
        <p:spPr>
          <a:xfrm>
            <a:off x="-48121" y="3133694"/>
            <a:ext cx="1146554" cy="18137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5" r="18485"/>
          <a:stretch/>
        </p:blipFill>
        <p:spPr>
          <a:xfrm>
            <a:off x="1098433" y="3133694"/>
            <a:ext cx="1146554" cy="18137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8485"/>
          <a:stretch/>
        </p:blipFill>
        <p:spPr>
          <a:xfrm>
            <a:off x="2244988" y="3133694"/>
            <a:ext cx="1165987" cy="18137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5" r="17681"/>
          <a:stretch/>
        </p:blipFill>
        <p:spPr>
          <a:xfrm>
            <a:off x="3391542" y="3133694"/>
            <a:ext cx="1165987" cy="18137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19289"/>
          <a:stretch/>
        </p:blipFill>
        <p:spPr>
          <a:xfrm>
            <a:off x="4518521" y="3133694"/>
            <a:ext cx="1127120" cy="18137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2" r="18640"/>
          <a:stretch/>
        </p:blipFill>
        <p:spPr>
          <a:xfrm>
            <a:off x="5645641" y="3133694"/>
            <a:ext cx="1145530" cy="18137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2" r="18640"/>
          <a:stretch/>
        </p:blipFill>
        <p:spPr>
          <a:xfrm>
            <a:off x="6791171" y="3133694"/>
            <a:ext cx="1145530" cy="18137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940" y="269926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2</a:t>
            </a:r>
            <a:endParaRPr lang="el-GR" dirty="0"/>
          </a:p>
        </p:txBody>
      </p:sp>
      <p:sp>
        <p:nvSpPr>
          <p:cNvPr id="21" name="TextBox 20"/>
          <p:cNvSpPr txBox="1"/>
          <p:nvPr/>
        </p:nvSpPr>
        <p:spPr>
          <a:xfrm>
            <a:off x="11495313" y="-5105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DAY 0</a:t>
            </a:r>
            <a:endParaRPr lang="el-GR" sz="28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7681"/>
          <a:stretch/>
        </p:blipFill>
        <p:spPr>
          <a:xfrm>
            <a:off x="1" y="5452352"/>
            <a:ext cx="1209651" cy="18508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6877"/>
          <a:stretch/>
        </p:blipFill>
        <p:spPr>
          <a:xfrm>
            <a:off x="1209652" y="5452352"/>
            <a:ext cx="1229481" cy="185083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8485"/>
          <a:stretch/>
        </p:blipFill>
        <p:spPr>
          <a:xfrm>
            <a:off x="2439133" y="5452352"/>
            <a:ext cx="1189820" cy="18508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18485"/>
          <a:stretch/>
        </p:blipFill>
        <p:spPr>
          <a:xfrm>
            <a:off x="3594142" y="5452352"/>
            <a:ext cx="1169991" cy="18508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5" r="17681"/>
          <a:stretch/>
        </p:blipFill>
        <p:spPr>
          <a:xfrm>
            <a:off x="4764133" y="5452352"/>
            <a:ext cx="1189821" cy="185083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2712" y="500703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3</a:t>
            </a:r>
            <a:endParaRPr lang="el-GR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5" r="18485"/>
          <a:stretch/>
        </p:blipFill>
        <p:spPr>
          <a:xfrm>
            <a:off x="5930453" y="5452352"/>
            <a:ext cx="1169990" cy="18508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8485"/>
          <a:stretch/>
        </p:blipFill>
        <p:spPr>
          <a:xfrm>
            <a:off x="-11588" y="7808084"/>
            <a:ext cx="1189820" cy="18508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1827" y="7347459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4</a:t>
            </a:r>
            <a:endParaRPr lang="el-GR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8" r="17682"/>
          <a:stretch/>
        </p:blipFill>
        <p:spPr>
          <a:xfrm>
            <a:off x="1178232" y="7808084"/>
            <a:ext cx="1169990" cy="185083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2119" y="9620044"/>
            <a:ext cx="350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</a:t>
            </a:r>
            <a:r>
              <a:rPr lang="en-US" dirty="0" smtClean="0"/>
              <a:t>5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7324"/>
          <a:stretch/>
        </p:blipFill>
        <p:spPr>
          <a:xfrm>
            <a:off x="-11588" y="10163816"/>
            <a:ext cx="1218464" cy="18508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7324"/>
          <a:stretch/>
        </p:blipFill>
        <p:spPr>
          <a:xfrm>
            <a:off x="1216287" y="10163816"/>
            <a:ext cx="1218464" cy="1850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7949"/>
          <a:stretch/>
        </p:blipFill>
        <p:spPr>
          <a:xfrm>
            <a:off x="2434751" y="10163816"/>
            <a:ext cx="1203040" cy="18508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6" r="18595"/>
          <a:stretch/>
        </p:blipFill>
        <p:spPr>
          <a:xfrm>
            <a:off x="3628953" y="10163816"/>
            <a:ext cx="1172193" cy="18508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1" r="17949"/>
          <a:stretch/>
        </p:blipFill>
        <p:spPr>
          <a:xfrm>
            <a:off x="4764133" y="10163816"/>
            <a:ext cx="1172193" cy="1850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6" r="17324"/>
          <a:stretch/>
        </p:blipFill>
        <p:spPr>
          <a:xfrm>
            <a:off x="5936326" y="10163816"/>
            <a:ext cx="1203040" cy="18508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1" r="17949"/>
          <a:stretch/>
        </p:blipFill>
        <p:spPr>
          <a:xfrm>
            <a:off x="7139366" y="10163816"/>
            <a:ext cx="1172193" cy="18508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6" r="19200"/>
          <a:stretch/>
        </p:blipFill>
        <p:spPr>
          <a:xfrm>
            <a:off x="8311559" y="10163816"/>
            <a:ext cx="1156769" cy="18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860" y="3734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1</a:t>
            </a:r>
            <a:endParaRPr lang="el-GR" dirty="0"/>
          </a:p>
        </p:txBody>
      </p:sp>
      <p:sp>
        <p:nvSpPr>
          <p:cNvPr id="21" name="TextBox 20"/>
          <p:cNvSpPr txBox="1"/>
          <p:nvPr/>
        </p:nvSpPr>
        <p:spPr>
          <a:xfrm>
            <a:off x="11495313" y="-5105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DAY 1</a:t>
            </a:r>
            <a:endParaRPr lang="el-GR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851"/>
          <a:stretch/>
        </p:blipFill>
        <p:spPr>
          <a:xfrm>
            <a:off x="28829" y="794824"/>
            <a:ext cx="1145052" cy="1768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851"/>
          <a:stretch/>
        </p:blipFill>
        <p:spPr>
          <a:xfrm>
            <a:off x="1173882" y="794824"/>
            <a:ext cx="1145052" cy="1768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258"/>
          <a:stretch/>
        </p:blipFill>
        <p:spPr>
          <a:xfrm>
            <a:off x="2318934" y="794824"/>
            <a:ext cx="1159016" cy="17687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8443"/>
          <a:stretch/>
        </p:blipFill>
        <p:spPr>
          <a:xfrm>
            <a:off x="3477950" y="794824"/>
            <a:ext cx="1131087" cy="17687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6667"/>
          <a:stretch/>
        </p:blipFill>
        <p:spPr>
          <a:xfrm>
            <a:off x="4609037" y="794824"/>
            <a:ext cx="1159016" cy="17687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260" y="25832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n-US" dirty="0" smtClean="0"/>
              <a:t>2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7324"/>
          <a:stretch/>
        </p:blipFill>
        <p:spPr>
          <a:xfrm>
            <a:off x="-31666" y="2972309"/>
            <a:ext cx="1164446" cy="1768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7949"/>
          <a:stretch/>
        </p:blipFill>
        <p:spPr>
          <a:xfrm>
            <a:off x="1132780" y="2972309"/>
            <a:ext cx="1149706" cy="17687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1" r="18574"/>
          <a:stretch/>
        </p:blipFill>
        <p:spPr>
          <a:xfrm>
            <a:off x="2264037" y="2972309"/>
            <a:ext cx="1105487" cy="17687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1" r="17949"/>
          <a:stretch/>
        </p:blipFill>
        <p:spPr>
          <a:xfrm>
            <a:off x="3369524" y="2972309"/>
            <a:ext cx="1120227" cy="1768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1" r="17949"/>
          <a:stretch/>
        </p:blipFill>
        <p:spPr>
          <a:xfrm>
            <a:off x="4489751" y="2972309"/>
            <a:ext cx="1179186" cy="17687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1" r="17324"/>
          <a:stretch/>
        </p:blipFill>
        <p:spPr>
          <a:xfrm>
            <a:off x="5668937" y="2972309"/>
            <a:ext cx="1134967" cy="17687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860" y="47422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n-US" dirty="0" smtClean="0"/>
              <a:t>3</a:t>
            </a:r>
            <a:endParaRPr lang="el-GR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164"/>
          <a:stretch/>
        </p:blipFill>
        <p:spPr>
          <a:xfrm>
            <a:off x="6789164" y="2972309"/>
            <a:ext cx="1181088" cy="17687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162"/>
          <a:stretch/>
        </p:blipFill>
        <p:spPr>
          <a:xfrm>
            <a:off x="-31666" y="5149794"/>
            <a:ext cx="1215322" cy="17687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7889"/>
          <a:stretch/>
        </p:blipFill>
        <p:spPr>
          <a:xfrm>
            <a:off x="1147528" y="5149794"/>
            <a:ext cx="1181088" cy="17687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164"/>
          <a:stretch/>
        </p:blipFill>
        <p:spPr>
          <a:xfrm>
            <a:off x="2238241" y="5149794"/>
            <a:ext cx="1181088" cy="17687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7" r="16436"/>
          <a:stretch/>
        </p:blipFill>
        <p:spPr>
          <a:xfrm>
            <a:off x="3307466" y="5149794"/>
            <a:ext cx="1198206" cy="176877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163"/>
          <a:stretch/>
        </p:blipFill>
        <p:spPr>
          <a:xfrm>
            <a:off x="4505672" y="5149794"/>
            <a:ext cx="1146854" cy="176877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769" y="698896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4</a:t>
            </a:r>
            <a:endParaRPr lang="el-GR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889"/>
          <a:stretch/>
        </p:blipFill>
        <p:spPr>
          <a:xfrm>
            <a:off x="17835" y="7327279"/>
            <a:ext cx="1198205" cy="176877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20066"/>
          <a:stretch/>
        </p:blipFill>
        <p:spPr>
          <a:xfrm>
            <a:off x="1160298" y="7320675"/>
            <a:ext cx="1168318" cy="17753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889"/>
          <a:stretch/>
        </p:blipFill>
        <p:spPr>
          <a:xfrm>
            <a:off x="2318934" y="7320675"/>
            <a:ext cx="1202679" cy="177538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7889"/>
          <a:stretch/>
        </p:blipFill>
        <p:spPr>
          <a:xfrm>
            <a:off x="3521614" y="7320675"/>
            <a:ext cx="1219860" cy="177538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6436"/>
          <a:stretch/>
        </p:blipFill>
        <p:spPr>
          <a:xfrm>
            <a:off x="4741475" y="7327279"/>
            <a:ext cx="1215322" cy="176877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8614"/>
          <a:stretch/>
        </p:blipFill>
        <p:spPr>
          <a:xfrm>
            <a:off x="5956797" y="7320675"/>
            <a:ext cx="1151136" cy="177538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4187" y="908815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5</a:t>
            </a:r>
            <a:endParaRPr lang="el-GR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8614"/>
          <a:stretch/>
        </p:blipFill>
        <p:spPr>
          <a:xfrm>
            <a:off x="24860" y="9504764"/>
            <a:ext cx="1168316" cy="17753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9341"/>
          <a:stretch/>
        </p:blipFill>
        <p:spPr>
          <a:xfrm>
            <a:off x="1183656" y="9498160"/>
            <a:ext cx="1138173" cy="178198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8614"/>
          <a:stretch/>
        </p:blipFill>
        <p:spPr>
          <a:xfrm>
            <a:off x="2318934" y="9498160"/>
            <a:ext cx="1120927" cy="178198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164"/>
          <a:stretch/>
        </p:blipFill>
        <p:spPr>
          <a:xfrm>
            <a:off x="3419329" y="9504764"/>
            <a:ext cx="1185498" cy="177538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7889"/>
          <a:stretch/>
        </p:blipFill>
        <p:spPr>
          <a:xfrm>
            <a:off x="4575139" y="9504764"/>
            <a:ext cx="1185497" cy="177538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5756778" y="9498159"/>
            <a:ext cx="1207152" cy="178198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8" r="19341"/>
          <a:stretch/>
        </p:blipFill>
        <p:spPr>
          <a:xfrm>
            <a:off x="6952613" y="9504764"/>
            <a:ext cx="1185497" cy="17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" y="815036"/>
            <a:ext cx="1141340" cy="1813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0" y="3734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1</a:t>
            </a:r>
            <a:endParaRPr lang="el-GR" dirty="0"/>
          </a:p>
        </p:txBody>
      </p:sp>
      <p:sp>
        <p:nvSpPr>
          <p:cNvPr id="21" name="TextBox 20"/>
          <p:cNvSpPr txBox="1"/>
          <p:nvPr/>
        </p:nvSpPr>
        <p:spPr>
          <a:xfrm>
            <a:off x="11495313" y="-5105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DAY </a:t>
            </a:r>
            <a:r>
              <a:rPr lang="en-US" sz="2800" b="1" dirty="0" smtClean="0"/>
              <a:t>2</a:t>
            </a:r>
            <a:endParaRPr lang="el-GR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8" r="17164"/>
          <a:stretch/>
        </p:blipFill>
        <p:spPr>
          <a:xfrm>
            <a:off x="0" y="815036"/>
            <a:ext cx="1263779" cy="1813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8614"/>
          <a:stretch/>
        </p:blipFill>
        <p:spPr>
          <a:xfrm>
            <a:off x="1263779" y="815036"/>
            <a:ext cx="1228674" cy="18137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889"/>
          <a:stretch/>
        </p:blipFill>
        <p:spPr>
          <a:xfrm>
            <a:off x="2492453" y="815036"/>
            <a:ext cx="1228674" cy="18137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7889"/>
          <a:stretch/>
        </p:blipFill>
        <p:spPr>
          <a:xfrm>
            <a:off x="3721127" y="815036"/>
            <a:ext cx="1246227" cy="18137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4949801" y="815036"/>
            <a:ext cx="1228674" cy="18137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7" r="18614"/>
          <a:stretch/>
        </p:blipFill>
        <p:spPr>
          <a:xfrm>
            <a:off x="6178475" y="815036"/>
            <a:ext cx="1263779" cy="18137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7442254" y="815036"/>
            <a:ext cx="1193569" cy="18137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8614"/>
          <a:stretch/>
        </p:blipFill>
        <p:spPr>
          <a:xfrm>
            <a:off x="8635824" y="815036"/>
            <a:ext cx="1228674" cy="181375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272" y="2649659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n-US" dirty="0" smtClean="0"/>
              <a:t>2</a:t>
            </a:r>
            <a:endParaRPr lang="el-GR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7889"/>
          <a:stretch/>
        </p:blipFill>
        <p:spPr>
          <a:xfrm>
            <a:off x="-63545" y="3018991"/>
            <a:ext cx="1246227" cy="18137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163"/>
          <a:stretch/>
        </p:blipFill>
        <p:spPr>
          <a:xfrm>
            <a:off x="1141341" y="3018991"/>
            <a:ext cx="1193569" cy="18137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2328573" y="3018991"/>
            <a:ext cx="1193569" cy="18137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9341"/>
          <a:stretch/>
        </p:blipFill>
        <p:spPr>
          <a:xfrm>
            <a:off x="3480801" y="3018991"/>
            <a:ext cx="1176017" cy="18137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7889"/>
          <a:stretch/>
        </p:blipFill>
        <p:spPr>
          <a:xfrm>
            <a:off x="4668033" y="3018991"/>
            <a:ext cx="1211121" cy="181375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r="17889"/>
          <a:stretch/>
        </p:blipFill>
        <p:spPr>
          <a:xfrm>
            <a:off x="5879154" y="3018991"/>
            <a:ext cx="1263779" cy="181375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2678" y="4866835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n-US" dirty="0" smtClean="0"/>
              <a:t>3</a:t>
            </a:r>
            <a:endParaRPr lang="el-GR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r="17889"/>
          <a:stretch/>
        </p:blipFill>
        <p:spPr>
          <a:xfrm>
            <a:off x="-23751" y="5202080"/>
            <a:ext cx="1287530" cy="184784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r="17163"/>
          <a:stretch/>
        </p:blipFill>
        <p:spPr>
          <a:xfrm>
            <a:off x="1182682" y="5202080"/>
            <a:ext cx="1305413" cy="18478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163"/>
          <a:stretch/>
        </p:blipFill>
        <p:spPr>
          <a:xfrm>
            <a:off x="2433666" y="5202080"/>
            <a:ext cx="1269648" cy="18478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7" r="15711"/>
          <a:stretch/>
        </p:blipFill>
        <p:spPr>
          <a:xfrm>
            <a:off x="3637400" y="5202080"/>
            <a:ext cx="1359059" cy="184784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163"/>
          <a:stretch/>
        </p:blipFill>
        <p:spPr>
          <a:xfrm>
            <a:off x="4996460" y="5202080"/>
            <a:ext cx="1269648" cy="184784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164"/>
          <a:stretch/>
        </p:blipFill>
        <p:spPr>
          <a:xfrm>
            <a:off x="6266108" y="5202080"/>
            <a:ext cx="1233883" cy="184784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6587" y="711350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Mouse 4</a:t>
            </a:r>
            <a:endParaRPr lang="el-GR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8614"/>
          <a:stretch/>
        </p:blipFill>
        <p:spPr>
          <a:xfrm>
            <a:off x="0" y="7482840"/>
            <a:ext cx="1198118" cy="18478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8614"/>
          <a:stretch/>
        </p:blipFill>
        <p:spPr>
          <a:xfrm>
            <a:off x="1182682" y="7482840"/>
            <a:ext cx="1216000" cy="18478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6437"/>
          <a:stretch/>
        </p:blipFill>
        <p:spPr>
          <a:xfrm>
            <a:off x="2380800" y="7482840"/>
            <a:ext cx="1287530" cy="18478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889"/>
          <a:stretch/>
        </p:blipFill>
        <p:spPr>
          <a:xfrm>
            <a:off x="3530181" y="7482840"/>
            <a:ext cx="1251765" cy="18478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4" r="19689"/>
          <a:stretch/>
        </p:blipFill>
        <p:spPr>
          <a:xfrm>
            <a:off x="4775086" y="7482840"/>
            <a:ext cx="1233883" cy="184784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27" r="19340"/>
          <a:stretch/>
        </p:blipFill>
        <p:spPr>
          <a:xfrm>
            <a:off x="6008970" y="7482840"/>
            <a:ext cx="1269648" cy="184784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8" r="17164"/>
          <a:stretch/>
        </p:blipFill>
        <p:spPr>
          <a:xfrm>
            <a:off x="7272338" y="7482840"/>
            <a:ext cx="1287530" cy="184784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7889"/>
          <a:stretch/>
        </p:blipFill>
        <p:spPr>
          <a:xfrm>
            <a:off x="8541987" y="7482840"/>
            <a:ext cx="1269648" cy="184784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21502" y="933068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Mouse 5</a:t>
            </a:r>
            <a:endParaRPr lang="el-GR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2" r="17889"/>
          <a:stretch/>
        </p:blipFill>
        <p:spPr>
          <a:xfrm>
            <a:off x="278" y="9763600"/>
            <a:ext cx="1323293" cy="18478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1217182" y="9763600"/>
            <a:ext cx="1251764" cy="18478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8" r="17164"/>
          <a:stretch/>
        </p:blipFill>
        <p:spPr>
          <a:xfrm>
            <a:off x="2488095" y="9763600"/>
            <a:ext cx="1287529" cy="18478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7889"/>
          <a:stretch/>
        </p:blipFill>
        <p:spPr>
          <a:xfrm>
            <a:off x="3775625" y="9763600"/>
            <a:ext cx="1269646" cy="18478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6437"/>
          <a:stretch/>
        </p:blipFill>
        <p:spPr>
          <a:xfrm>
            <a:off x="5005918" y="9763600"/>
            <a:ext cx="1305411" cy="184784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6437"/>
          <a:stretch/>
        </p:blipFill>
        <p:spPr>
          <a:xfrm>
            <a:off x="6325923" y="9763600"/>
            <a:ext cx="1287529" cy="184784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r="19341"/>
          <a:stretch/>
        </p:blipFill>
        <p:spPr>
          <a:xfrm>
            <a:off x="7442255" y="9763600"/>
            <a:ext cx="1251764" cy="184784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8541987" y="9763600"/>
            <a:ext cx="1215999" cy="18478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163"/>
          <a:stretch/>
        </p:blipFill>
        <p:spPr>
          <a:xfrm>
            <a:off x="9622555" y="9763600"/>
            <a:ext cx="1269646" cy="18478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17163"/>
          <a:stretch/>
        </p:blipFill>
        <p:spPr>
          <a:xfrm>
            <a:off x="10819228" y="9763600"/>
            <a:ext cx="1180235" cy="18478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9341"/>
          <a:stretch/>
        </p:blipFill>
        <p:spPr>
          <a:xfrm>
            <a:off x="11820737" y="9763600"/>
            <a:ext cx="1215999" cy="18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" y="815036"/>
            <a:ext cx="1141340" cy="1813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0" y="3734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1</a:t>
            </a:r>
            <a:endParaRPr lang="el-GR" dirty="0"/>
          </a:p>
        </p:txBody>
      </p:sp>
      <p:sp>
        <p:nvSpPr>
          <p:cNvPr id="21" name="TextBox 20"/>
          <p:cNvSpPr txBox="1"/>
          <p:nvPr/>
        </p:nvSpPr>
        <p:spPr>
          <a:xfrm>
            <a:off x="11495313" y="-5105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DAY </a:t>
            </a:r>
            <a:r>
              <a:rPr lang="el-GR" sz="2800" b="1" dirty="0" smtClean="0"/>
              <a:t>3</a:t>
            </a:r>
            <a:endParaRPr lang="el-GR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9" r="22502"/>
          <a:stretch/>
        </p:blipFill>
        <p:spPr>
          <a:xfrm>
            <a:off x="20458" y="815036"/>
            <a:ext cx="1247898" cy="18198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163"/>
          <a:stretch/>
        </p:blipFill>
        <p:spPr>
          <a:xfrm>
            <a:off x="1259316" y="815036"/>
            <a:ext cx="1246227" cy="1813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r="19341"/>
          <a:stretch/>
        </p:blipFill>
        <p:spPr>
          <a:xfrm>
            <a:off x="2505543" y="815036"/>
            <a:ext cx="1228675" cy="1813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8614"/>
          <a:stretch/>
        </p:blipFill>
        <p:spPr>
          <a:xfrm>
            <a:off x="3742730" y="815036"/>
            <a:ext cx="1228675" cy="1813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8" r="17164"/>
          <a:stretch/>
        </p:blipFill>
        <p:spPr>
          <a:xfrm>
            <a:off x="4971405" y="815036"/>
            <a:ext cx="1263779" cy="18137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8614"/>
          <a:stretch/>
        </p:blipFill>
        <p:spPr>
          <a:xfrm>
            <a:off x="6235184" y="815036"/>
            <a:ext cx="1140911" cy="18137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163"/>
          <a:stretch/>
        </p:blipFill>
        <p:spPr>
          <a:xfrm>
            <a:off x="7376095" y="815036"/>
            <a:ext cx="1193569" cy="18137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266" y="264965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l-GR" dirty="0" smtClean="0"/>
              <a:t>2</a:t>
            </a:r>
            <a:endParaRPr lang="el-G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9" r="17163"/>
          <a:stretch/>
        </p:blipFill>
        <p:spPr>
          <a:xfrm>
            <a:off x="4747828" y="3033761"/>
            <a:ext cx="1153146" cy="18332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8614"/>
          <a:stretch/>
        </p:blipFill>
        <p:spPr>
          <a:xfrm>
            <a:off x="3624468" y="3033761"/>
            <a:ext cx="1123359" cy="18137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8614"/>
          <a:stretch/>
        </p:blipFill>
        <p:spPr>
          <a:xfrm>
            <a:off x="2448451" y="3033761"/>
            <a:ext cx="1176017" cy="18137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7889"/>
          <a:stretch/>
        </p:blipFill>
        <p:spPr>
          <a:xfrm>
            <a:off x="1228674" y="3033761"/>
            <a:ext cx="1246227" cy="18137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889"/>
          <a:stretch/>
        </p:blipFill>
        <p:spPr>
          <a:xfrm>
            <a:off x="0" y="3033761"/>
            <a:ext cx="1228674" cy="18137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2175" y="480784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l-GR" dirty="0" smtClean="0"/>
              <a:t>3</a:t>
            </a:r>
            <a:endParaRPr lang="el-GR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4738727" y="5246392"/>
            <a:ext cx="1228674" cy="18137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9341"/>
          <a:stretch/>
        </p:blipFill>
        <p:spPr>
          <a:xfrm>
            <a:off x="3551209" y="5246392"/>
            <a:ext cx="1193569" cy="18137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889"/>
          <a:stretch/>
        </p:blipFill>
        <p:spPr>
          <a:xfrm>
            <a:off x="2346411" y="5246392"/>
            <a:ext cx="1228674" cy="18137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7889"/>
          <a:stretch/>
        </p:blipFill>
        <p:spPr>
          <a:xfrm>
            <a:off x="1141341" y="5246392"/>
            <a:ext cx="1246227" cy="18137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9341"/>
          <a:stretch/>
        </p:blipFill>
        <p:spPr>
          <a:xfrm>
            <a:off x="6753" y="5246392"/>
            <a:ext cx="1176017" cy="181375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6587" y="711350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l-GR" dirty="0" smtClean="0"/>
              <a:t>4</a:t>
            </a:r>
            <a:endParaRPr lang="el-GR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r="18614"/>
          <a:stretch/>
        </p:blipFill>
        <p:spPr>
          <a:xfrm>
            <a:off x="5813073" y="7457883"/>
            <a:ext cx="1247010" cy="181489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889"/>
          <a:stretch/>
        </p:blipFill>
        <p:spPr>
          <a:xfrm>
            <a:off x="4654608" y="7459023"/>
            <a:ext cx="1158464" cy="18137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21518"/>
          <a:stretch/>
        </p:blipFill>
        <p:spPr>
          <a:xfrm>
            <a:off x="3571986" y="7459023"/>
            <a:ext cx="1105807" cy="18137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7889"/>
          <a:stretch/>
        </p:blipFill>
        <p:spPr>
          <a:xfrm>
            <a:off x="2346411" y="7459023"/>
            <a:ext cx="1211121" cy="181375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7889"/>
          <a:stretch/>
        </p:blipFill>
        <p:spPr>
          <a:xfrm>
            <a:off x="1182770" y="7459023"/>
            <a:ext cx="1211121" cy="18137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17889"/>
          <a:stretch/>
        </p:blipFill>
        <p:spPr>
          <a:xfrm>
            <a:off x="-29045" y="7459023"/>
            <a:ext cx="1246227" cy="181375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09993" y="930118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l-GR" dirty="0"/>
              <a:t>5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6" r="17163"/>
          <a:stretch/>
        </p:blipFill>
        <p:spPr>
          <a:xfrm>
            <a:off x="7826157" y="9670514"/>
            <a:ext cx="1123359" cy="18137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7" r="18614"/>
          <a:stretch/>
        </p:blipFill>
        <p:spPr>
          <a:xfrm>
            <a:off x="6773008" y="9670514"/>
            <a:ext cx="1053149" cy="181375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5" r="17164"/>
          <a:stretch/>
        </p:blipFill>
        <p:spPr>
          <a:xfrm>
            <a:off x="5649649" y="9670514"/>
            <a:ext cx="1123359" cy="181375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7" r="21517"/>
          <a:stretch/>
        </p:blipFill>
        <p:spPr>
          <a:xfrm>
            <a:off x="4543842" y="9670514"/>
            <a:ext cx="1105807" cy="18137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8614"/>
          <a:stretch/>
        </p:blipFill>
        <p:spPr>
          <a:xfrm>
            <a:off x="3435774" y="9677746"/>
            <a:ext cx="1136362" cy="18065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2292504" y="9677746"/>
            <a:ext cx="1188810" cy="18065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791"/>
          <a:stretch/>
        </p:blipFill>
        <p:spPr>
          <a:xfrm>
            <a:off x="1151591" y="9670514"/>
            <a:ext cx="1140912" cy="181375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9" r="17164"/>
          <a:stretch/>
        </p:blipFill>
        <p:spPr>
          <a:xfrm>
            <a:off x="0" y="9670514"/>
            <a:ext cx="1140911" cy="1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" y="815036"/>
            <a:ext cx="1141340" cy="1813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0" y="37349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1</a:t>
            </a:r>
            <a:endParaRPr lang="el-GR" dirty="0"/>
          </a:p>
        </p:txBody>
      </p:sp>
      <p:sp>
        <p:nvSpPr>
          <p:cNvPr id="21" name="TextBox 20"/>
          <p:cNvSpPr txBox="1"/>
          <p:nvPr/>
        </p:nvSpPr>
        <p:spPr>
          <a:xfrm>
            <a:off x="11495313" y="-5105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DAY </a:t>
            </a:r>
            <a:r>
              <a:rPr lang="el-GR" sz="2800" b="1" dirty="0" smtClean="0"/>
              <a:t>4</a:t>
            </a:r>
            <a:endParaRPr lang="el-GR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163"/>
          <a:stretch/>
        </p:blipFill>
        <p:spPr>
          <a:xfrm>
            <a:off x="6990259" y="815036"/>
            <a:ext cx="1193569" cy="1813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20066"/>
          <a:stretch/>
        </p:blipFill>
        <p:spPr>
          <a:xfrm>
            <a:off x="5849347" y="815036"/>
            <a:ext cx="1140912" cy="18137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20066"/>
          <a:stretch/>
        </p:blipFill>
        <p:spPr>
          <a:xfrm>
            <a:off x="4725987" y="815036"/>
            <a:ext cx="1123359" cy="1813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8614"/>
          <a:stretch/>
        </p:blipFill>
        <p:spPr>
          <a:xfrm>
            <a:off x="3549970" y="815036"/>
            <a:ext cx="1176017" cy="18137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2373953" y="815036"/>
            <a:ext cx="1176017" cy="18137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7889"/>
          <a:stretch/>
        </p:blipFill>
        <p:spPr>
          <a:xfrm>
            <a:off x="1137973" y="815036"/>
            <a:ext cx="1211121" cy="18137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20066"/>
          <a:stretch/>
        </p:blipFill>
        <p:spPr>
          <a:xfrm>
            <a:off x="24860" y="815036"/>
            <a:ext cx="1088254" cy="18137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272" y="264966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l-GR" dirty="0" smtClean="0"/>
              <a:t>2</a:t>
            </a:r>
            <a:endParaRPr lang="el-G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0" r="12808"/>
          <a:stretch/>
        </p:blipFill>
        <p:spPr>
          <a:xfrm>
            <a:off x="8121345" y="3018994"/>
            <a:ext cx="1246227" cy="18137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0" r="16437"/>
          <a:stretch/>
        </p:blipFill>
        <p:spPr>
          <a:xfrm>
            <a:off x="6962881" y="3018994"/>
            <a:ext cx="1158464" cy="18137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8615"/>
          <a:stretch/>
        </p:blipFill>
        <p:spPr>
          <a:xfrm>
            <a:off x="5839521" y="3018994"/>
            <a:ext cx="1123359" cy="18137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164"/>
          <a:stretch/>
        </p:blipFill>
        <p:spPr>
          <a:xfrm>
            <a:off x="4637496" y="3018994"/>
            <a:ext cx="1211122" cy="18137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7" r="16436"/>
          <a:stretch/>
        </p:blipFill>
        <p:spPr>
          <a:xfrm>
            <a:off x="3369636" y="3018994"/>
            <a:ext cx="1228675" cy="18137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8614"/>
          <a:stretch/>
        </p:blipFill>
        <p:spPr>
          <a:xfrm>
            <a:off x="2250185" y="3018994"/>
            <a:ext cx="1123359" cy="18137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1142611" y="3018994"/>
            <a:ext cx="1176017" cy="18137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0" y="3018994"/>
            <a:ext cx="1228674" cy="18137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3181" y="486684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l-GR" dirty="0"/>
              <a:t>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2808"/>
          <a:stretch/>
        </p:blipFill>
        <p:spPr>
          <a:xfrm>
            <a:off x="4747541" y="5202083"/>
            <a:ext cx="1316436" cy="18137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7889"/>
          <a:stretch/>
        </p:blipFill>
        <p:spPr>
          <a:xfrm>
            <a:off x="3536420" y="5202083"/>
            <a:ext cx="1211121" cy="18137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8614"/>
          <a:stretch/>
        </p:blipFill>
        <p:spPr>
          <a:xfrm>
            <a:off x="2351997" y="5202083"/>
            <a:ext cx="1211121" cy="18137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163"/>
          <a:stretch/>
        </p:blipFill>
        <p:spPr>
          <a:xfrm>
            <a:off x="1149317" y="5202083"/>
            <a:ext cx="1246227" cy="18137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17552" y="5202083"/>
            <a:ext cx="1193569" cy="181375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6084" y="7054521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l-GR" dirty="0" smtClean="0"/>
              <a:t>4</a:t>
            </a:r>
            <a:endParaRPr lang="el-GR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6738677" y="7423853"/>
            <a:ext cx="1193569" cy="18137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17163"/>
          <a:stretch/>
        </p:blipFill>
        <p:spPr>
          <a:xfrm>
            <a:off x="5715330" y="7423853"/>
            <a:ext cx="1070702" cy="18137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889"/>
          <a:stretch/>
        </p:blipFill>
        <p:spPr>
          <a:xfrm>
            <a:off x="4598312" y="7423853"/>
            <a:ext cx="1158464" cy="18137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8614"/>
          <a:stretch/>
        </p:blipFill>
        <p:spPr>
          <a:xfrm>
            <a:off x="3536420" y="7423853"/>
            <a:ext cx="1140911" cy="18137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20066"/>
          <a:stretch/>
        </p:blipFill>
        <p:spPr>
          <a:xfrm>
            <a:off x="2366745" y="7423853"/>
            <a:ext cx="1193569" cy="181375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889"/>
          <a:stretch/>
        </p:blipFill>
        <p:spPr>
          <a:xfrm>
            <a:off x="1123776" y="7423853"/>
            <a:ext cx="1228674" cy="18137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16819" y="7423853"/>
            <a:ext cx="1158464" cy="181375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2005" y="927169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Mouse </a:t>
            </a:r>
            <a:r>
              <a:rPr lang="el-GR" dirty="0"/>
              <a:t>5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7889"/>
          <a:stretch/>
        </p:blipFill>
        <p:spPr>
          <a:xfrm>
            <a:off x="4637496" y="9641029"/>
            <a:ext cx="1188359" cy="177966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9342"/>
          <a:stretch/>
        </p:blipFill>
        <p:spPr>
          <a:xfrm>
            <a:off x="3485310" y="9641029"/>
            <a:ext cx="1136692" cy="177966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2309599" y="9606942"/>
            <a:ext cx="1176016" cy="18137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164"/>
          <a:stretch/>
        </p:blipFill>
        <p:spPr>
          <a:xfrm>
            <a:off x="1101541" y="9611531"/>
            <a:ext cx="1208057" cy="180916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-54075" y="9606942"/>
            <a:ext cx="1158464" cy="18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81230" y="955957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525359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7" y="111343"/>
            <a:ext cx="312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DAY </a:t>
            </a:r>
            <a:r>
              <a:rPr lang="el-GR" sz="2800" b="1" dirty="0"/>
              <a:t>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20066"/>
          <a:stretch/>
        </p:blipFill>
        <p:spPr>
          <a:xfrm>
            <a:off x="205473" y="955957"/>
            <a:ext cx="1061267" cy="17687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030" y="2745086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181229" y="3105260"/>
            <a:ext cx="1198205" cy="17687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1355" y="4907282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198346" y="5234212"/>
            <a:ext cx="1163970" cy="176877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1210" y="7040711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4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197630" y="7400886"/>
            <a:ext cx="1129736" cy="17687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8472" y="9202905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5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200683" y="9674215"/>
            <a:ext cx="1129736" cy="1768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21403"/>
          <a:stretch/>
        </p:blipFill>
        <p:spPr>
          <a:xfrm>
            <a:off x="5576602" y="912800"/>
            <a:ext cx="1095470" cy="1778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22587"/>
          <a:stretch/>
        </p:blipFill>
        <p:spPr>
          <a:xfrm>
            <a:off x="4557219" y="912800"/>
            <a:ext cx="1019871" cy="17687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23180"/>
          <a:stretch/>
        </p:blipFill>
        <p:spPr>
          <a:xfrm>
            <a:off x="3537837" y="912800"/>
            <a:ext cx="1019382" cy="17687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20219"/>
          <a:stretch/>
        </p:blipFill>
        <p:spPr>
          <a:xfrm>
            <a:off x="2434669" y="912800"/>
            <a:ext cx="1103168" cy="17687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1" r="23772"/>
          <a:stretch/>
        </p:blipFill>
        <p:spPr>
          <a:xfrm>
            <a:off x="1349936" y="912800"/>
            <a:ext cx="1059361" cy="17891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8" r="19035"/>
          <a:stretch/>
        </p:blipFill>
        <p:spPr>
          <a:xfrm>
            <a:off x="182580" y="912800"/>
            <a:ext cx="1179736" cy="17789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20065"/>
          <a:stretch/>
        </p:blipFill>
        <p:spPr>
          <a:xfrm>
            <a:off x="5763835" y="3099867"/>
            <a:ext cx="1154414" cy="18074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17889"/>
          <a:stretch/>
        </p:blipFill>
        <p:spPr>
          <a:xfrm>
            <a:off x="4736735" y="3099867"/>
            <a:ext cx="1043558" cy="1797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6" r="17163"/>
          <a:stretch/>
        </p:blipFill>
        <p:spPr>
          <a:xfrm>
            <a:off x="3655522" y="3105260"/>
            <a:ext cx="1081213" cy="1802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6437"/>
          <a:stretch/>
        </p:blipFill>
        <p:spPr>
          <a:xfrm>
            <a:off x="2483418" y="3089384"/>
            <a:ext cx="1172104" cy="18077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9" r="17164"/>
          <a:stretch/>
        </p:blipFill>
        <p:spPr>
          <a:xfrm>
            <a:off x="1362316" y="3105260"/>
            <a:ext cx="1127129" cy="17918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6437"/>
          <a:stretch/>
        </p:blipFill>
        <p:spPr>
          <a:xfrm>
            <a:off x="181230" y="3089384"/>
            <a:ext cx="1181086" cy="17947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6972210" y="5210304"/>
            <a:ext cx="1163885" cy="17686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889"/>
          <a:stretch/>
        </p:blipFill>
        <p:spPr>
          <a:xfrm>
            <a:off x="5842557" y="5210304"/>
            <a:ext cx="1129653" cy="17686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4695788" y="5210304"/>
            <a:ext cx="1146769" cy="17686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7889"/>
          <a:stretch/>
        </p:blipFill>
        <p:spPr>
          <a:xfrm>
            <a:off x="3659312" y="5210304"/>
            <a:ext cx="1112537" cy="17686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6437"/>
          <a:stretch/>
        </p:blipFill>
        <p:spPr>
          <a:xfrm>
            <a:off x="2489445" y="5210304"/>
            <a:ext cx="1162355" cy="17926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7889"/>
          <a:stretch/>
        </p:blipFill>
        <p:spPr>
          <a:xfrm>
            <a:off x="1362316" y="5210304"/>
            <a:ext cx="1181001" cy="17686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163"/>
          <a:stretch/>
        </p:blipFill>
        <p:spPr>
          <a:xfrm>
            <a:off x="181229" y="5237275"/>
            <a:ext cx="1146137" cy="17416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5" r="19341"/>
          <a:stretch/>
        </p:blipFill>
        <p:spPr>
          <a:xfrm>
            <a:off x="6972210" y="7389143"/>
            <a:ext cx="1051083" cy="178052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8614"/>
          <a:stretch/>
        </p:blipFill>
        <p:spPr>
          <a:xfrm>
            <a:off x="5879901" y="7389143"/>
            <a:ext cx="1120006" cy="178052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7889"/>
          <a:stretch/>
        </p:blipFill>
        <p:spPr>
          <a:xfrm>
            <a:off x="4710013" y="7389143"/>
            <a:ext cx="1188929" cy="17805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5" r="17164"/>
          <a:stretch/>
        </p:blipFill>
        <p:spPr>
          <a:xfrm>
            <a:off x="3630272" y="7389143"/>
            <a:ext cx="1102775" cy="178052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163"/>
          <a:stretch/>
        </p:blipFill>
        <p:spPr>
          <a:xfrm>
            <a:off x="2483418" y="7400886"/>
            <a:ext cx="1146854" cy="176877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1362316" y="7400886"/>
            <a:ext cx="1146854" cy="176877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205472" y="7400886"/>
            <a:ext cx="1198205" cy="176877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2396477" y="9686051"/>
            <a:ext cx="1158304" cy="17864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1266741" y="9686052"/>
            <a:ext cx="1141016" cy="178643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8614"/>
          <a:stretch/>
        </p:blipFill>
        <p:spPr>
          <a:xfrm>
            <a:off x="239030" y="9689795"/>
            <a:ext cx="1113927" cy="17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81230" y="955957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525359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7" y="111343"/>
            <a:ext cx="312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DAY </a:t>
            </a:r>
            <a:r>
              <a:rPr lang="el-GR" sz="2800" b="1" dirty="0"/>
              <a:t>6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20066"/>
          <a:stretch/>
        </p:blipFill>
        <p:spPr>
          <a:xfrm>
            <a:off x="205473" y="955957"/>
            <a:ext cx="1061267" cy="17687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030" y="2656595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181229" y="3105260"/>
            <a:ext cx="1198205" cy="17687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1355" y="4907282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198346" y="5234212"/>
            <a:ext cx="1163970" cy="176877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1210" y="7040711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4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197630" y="7400886"/>
            <a:ext cx="1129736" cy="17687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8472" y="9202905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5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248809" y="9698278"/>
            <a:ext cx="1129736" cy="17687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22244"/>
          <a:stretch/>
        </p:blipFill>
        <p:spPr>
          <a:xfrm>
            <a:off x="4580573" y="941649"/>
            <a:ext cx="1042342" cy="17657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0" r="19341"/>
          <a:stretch/>
        </p:blipFill>
        <p:spPr>
          <a:xfrm>
            <a:off x="3521142" y="941649"/>
            <a:ext cx="1059430" cy="1765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2388635" y="955957"/>
            <a:ext cx="1135590" cy="17514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1327367" y="952475"/>
            <a:ext cx="1120865" cy="1754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164"/>
          <a:stretch/>
        </p:blipFill>
        <p:spPr>
          <a:xfrm>
            <a:off x="181228" y="955957"/>
            <a:ext cx="1172479" cy="17558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889"/>
          <a:stretch/>
        </p:blipFill>
        <p:spPr>
          <a:xfrm>
            <a:off x="8114478" y="3034294"/>
            <a:ext cx="1196294" cy="18729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9" r="17889"/>
          <a:stretch/>
        </p:blipFill>
        <p:spPr>
          <a:xfrm>
            <a:off x="6954435" y="3034294"/>
            <a:ext cx="1160042" cy="18729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0" r="20066"/>
          <a:stretch/>
        </p:blipFill>
        <p:spPr>
          <a:xfrm>
            <a:off x="5848769" y="3034294"/>
            <a:ext cx="1105665" cy="18729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20066"/>
          <a:stretch/>
        </p:blipFill>
        <p:spPr>
          <a:xfrm>
            <a:off x="4734093" y="3034294"/>
            <a:ext cx="1178168" cy="18729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8614"/>
          <a:stretch/>
        </p:blipFill>
        <p:spPr>
          <a:xfrm>
            <a:off x="3574050" y="3034294"/>
            <a:ext cx="1160042" cy="1872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163"/>
          <a:stretch/>
        </p:blipFill>
        <p:spPr>
          <a:xfrm>
            <a:off x="2414668" y="3034295"/>
            <a:ext cx="1214419" cy="18729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3" r="17163"/>
          <a:stretch/>
        </p:blipFill>
        <p:spPr>
          <a:xfrm>
            <a:off x="1353707" y="3034295"/>
            <a:ext cx="1105666" cy="18729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7163"/>
          <a:stretch/>
        </p:blipFill>
        <p:spPr>
          <a:xfrm>
            <a:off x="181228" y="3051666"/>
            <a:ext cx="1203156" cy="18556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9341"/>
          <a:stretch/>
        </p:blipFill>
        <p:spPr>
          <a:xfrm>
            <a:off x="4580572" y="5200971"/>
            <a:ext cx="1165811" cy="17980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5" r="21518"/>
          <a:stretch/>
        </p:blipFill>
        <p:spPr>
          <a:xfrm>
            <a:off x="3629088" y="5200971"/>
            <a:ext cx="1009210" cy="17980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20066"/>
          <a:stretch/>
        </p:blipFill>
        <p:spPr>
          <a:xfrm>
            <a:off x="2519500" y="5200971"/>
            <a:ext cx="1131011" cy="17980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8614"/>
          <a:stretch/>
        </p:blipFill>
        <p:spPr>
          <a:xfrm>
            <a:off x="1353707" y="5200971"/>
            <a:ext cx="1200611" cy="179801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205472" y="5200971"/>
            <a:ext cx="1165811" cy="179801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20066"/>
          <a:stretch/>
        </p:blipFill>
        <p:spPr>
          <a:xfrm>
            <a:off x="5717798" y="5200971"/>
            <a:ext cx="1131011" cy="17980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20066"/>
          <a:stretch/>
        </p:blipFill>
        <p:spPr>
          <a:xfrm>
            <a:off x="3694292" y="7389143"/>
            <a:ext cx="1097521" cy="177203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9341"/>
          <a:stretch/>
        </p:blipFill>
        <p:spPr>
          <a:xfrm>
            <a:off x="2547748" y="7392880"/>
            <a:ext cx="1129432" cy="17683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9" r="20792"/>
          <a:stretch/>
        </p:blipFill>
        <p:spPr>
          <a:xfrm>
            <a:off x="1416457" y="7392880"/>
            <a:ext cx="1146544" cy="176830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2" r="19340"/>
          <a:stretch/>
        </p:blipFill>
        <p:spPr>
          <a:xfrm>
            <a:off x="181228" y="7396883"/>
            <a:ext cx="1235229" cy="177278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7003279" y="9706625"/>
            <a:ext cx="1124405" cy="176043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9341"/>
          <a:stretch/>
        </p:blipFill>
        <p:spPr>
          <a:xfrm>
            <a:off x="5868146" y="9706625"/>
            <a:ext cx="1141441" cy="176043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7889"/>
          <a:stretch/>
        </p:blipFill>
        <p:spPr>
          <a:xfrm>
            <a:off x="4700160" y="9706625"/>
            <a:ext cx="1175514" cy="17604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9341"/>
          <a:stretch/>
        </p:blipFill>
        <p:spPr>
          <a:xfrm>
            <a:off x="3627922" y="9698278"/>
            <a:ext cx="1112619" cy="176877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8614"/>
          <a:stretch/>
        </p:blipFill>
        <p:spPr>
          <a:xfrm>
            <a:off x="2500979" y="9706625"/>
            <a:ext cx="1158478" cy="17604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1395662" y="9706977"/>
            <a:ext cx="1124179" cy="176007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205472" y="9698278"/>
            <a:ext cx="1146854" cy="17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2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81230" y="955957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525359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7" y="111343"/>
            <a:ext cx="3121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DAY </a:t>
            </a:r>
            <a:r>
              <a:rPr lang="el-GR" sz="2800" b="1" dirty="0"/>
              <a:t>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20066"/>
          <a:stretch/>
        </p:blipFill>
        <p:spPr>
          <a:xfrm>
            <a:off x="205473" y="955957"/>
            <a:ext cx="1061267" cy="17687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030" y="2745086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181229" y="3105260"/>
            <a:ext cx="1198205" cy="17687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1355" y="4907282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198346" y="5234212"/>
            <a:ext cx="1163970" cy="176877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1210" y="7040711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4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197630" y="7400886"/>
            <a:ext cx="1129736" cy="17687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8472" y="9202905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5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128494" y="9529837"/>
            <a:ext cx="1129736" cy="17687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5841473" y="932784"/>
            <a:ext cx="1157535" cy="1812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20066"/>
          <a:stretch/>
        </p:blipFill>
        <p:spPr>
          <a:xfrm>
            <a:off x="4725268" y="932784"/>
            <a:ext cx="1122458" cy="1812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5" r="17163"/>
          <a:stretch/>
        </p:blipFill>
        <p:spPr>
          <a:xfrm>
            <a:off x="3480041" y="932784"/>
            <a:ext cx="1245227" cy="1812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9341"/>
          <a:stretch/>
        </p:blipFill>
        <p:spPr>
          <a:xfrm>
            <a:off x="2380574" y="932784"/>
            <a:ext cx="1139997" cy="1812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8614"/>
          <a:stretch/>
        </p:blipFill>
        <p:spPr>
          <a:xfrm>
            <a:off x="1258230" y="932784"/>
            <a:ext cx="1122458" cy="1812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17163"/>
          <a:stretch/>
        </p:blipFill>
        <p:spPr>
          <a:xfrm>
            <a:off x="181230" y="987880"/>
            <a:ext cx="1122344" cy="1757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20066"/>
          <a:stretch/>
        </p:blipFill>
        <p:spPr>
          <a:xfrm>
            <a:off x="4651388" y="3105260"/>
            <a:ext cx="1107435" cy="18164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86" r="17889"/>
          <a:stretch/>
        </p:blipFill>
        <p:spPr>
          <a:xfrm>
            <a:off x="3540328" y="3084598"/>
            <a:ext cx="1111060" cy="18223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8614"/>
          <a:stretch/>
        </p:blipFill>
        <p:spPr>
          <a:xfrm>
            <a:off x="2417050" y="3070601"/>
            <a:ext cx="1155136" cy="18363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9" r="17889"/>
          <a:stretch/>
        </p:blipFill>
        <p:spPr>
          <a:xfrm>
            <a:off x="1327367" y="3084598"/>
            <a:ext cx="1105526" cy="17849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8614"/>
          <a:stretch/>
        </p:blipFill>
        <p:spPr>
          <a:xfrm>
            <a:off x="181229" y="3084908"/>
            <a:ext cx="1146137" cy="18220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8614"/>
          <a:stretch/>
        </p:blipFill>
        <p:spPr>
          <a:xfrm>
            <a:off x="3572186" y="5223480"/>
            <a:ext cx="1153812" cy="17795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2417051" y="5208764"/>
            <a:ext cx="1145990" cy="17942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9" r="18614"/>
          <a:stretch/>
        </p:blipFill>
        <p:spPr>
          <a:xfrm>
            <a:off x="1327366" y="5209074"/>
            <a:ext cx="1093710" cy="17939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20066"/>
          <a:stretch/>
        </p:blipFill>
        <p:spPr>
          <a:xfrm>
            <a:off x="205473" y="5239000"/>
            <a:ext cx="1075466" cy="176399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9341"/>
          <a:stretch/>
        </p:blipFill>
        <p:spPr>
          <a:xfrm>
            <a:off x="5800242" y="7391537"/>
            <a:ext cx="1084085" cy="17781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4651388" y="7396408"/>
            <a:ext cx="1171309" cy="180649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17163"/>
          <a:stretch/>
        </p:blipFill>
        <p:spPr>
          <a:xfrm>
            <a:off x="3581279" y="7396408"/>
            <a:ext cx="1153827" cy="180649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2483418" y="7396408"/>
            <a:ext cx="1149757" cy="17732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1362316" y="7396408"/>
            <a:ext cx="1153827" cy="18064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8" r="18614"/>
          <a:stretch/>
        </p:blipFill>
        <p:spPr>
          <a:xfrm>
            <a:off x="239030" y="7396408"/>
            <a:ext cx="1136345" cy="180649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4" r="17889"/>
          <a:stretch/>
        </p:blipFill>
        <p:spPr>
          <a:xfrm>
            <a:off x="4696230" y="9477711"/>
            <a:ext cx="1145408" cy="18209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20066"/>
          <a:stretch/>
        </p:blipFill>
        <p:spPr>
          <a:xfrm>
            <a:off x="3641016" y="9477711"/>
            <a:ext cx="1092543" cy="18209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17163"/>
          <a:stretch/>
        </p:blipFill>
        <p:spPr>
          <a:xfrm>
            <a:off x="2473436" y="9490676"/>
            <a:ext cx="1154749" cy="18079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7889"/>
          <a:stretch/>
        </p:blipFill>
        <p:spPr>
          <a:xfrm>
            <a:off x="1301191" y="9490676"/>
            <a:ext cx="1172245" cy="18079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r="18614"/>
          <a:stretch/>
        </p:blipFill>
        <p:spPr>
          <a:xfrm>
            <a:off x="128494" y="9509487"/>
            <a:ext cx="1177362" cy="17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1263</TotalTime>
  <Words>115</Words>
  <Application>Microsoft Office PowerPoint</Application>
  <PresentationFormat>Custom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Final Pilot Results Thermogenic pictures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Pilot Results Thermogenic pic</dc:title>
  <dc:creator>Margarita N.</dc:creator>
  <cp:lastModifiedBy>Margarita N.</cp:lastModifiedBy>
  <cp:revision>44</cp:revision>
  <dcterms:created xsi:type="dcterms:W3CDTF">2019-06-18T10:57:09Z</dcterms:created>
  <dcterms:modified xsi:type="dcterms:W3CDTF">2019-06-27T12:12:58Z</dcterms:modified>
</cp:coreProperties>
</file>